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7" r:id="rId2"/>
    <p:sldId id="268" r:id="rId3"/>
    <p:sldId id="256" r:id="rId4"/>
    <p:sldId id="262" r:id="rId5"/>
    <p:sldId id="261" r:id="rId6"/>
    <p:sldId id="266" r:id="rId7"/>
    <p:sldId id="258" r:id="rId8"/>
    <p:sldId id="259" r:id="rId9"/>
    <p:sldId id="260" r:id="rId10"/>
    <p:sldId id="263" r:id="rId11"/>
    <p:sldId id="264" r:id="rId12"/>
    <p:sldId id="269" r:id="rId13"/>
    <p:sldId id="265" r:id="rId14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1291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676DA0-57C6-4334-8072-1FD302497050}" type="datetimeFigureOut">
              <a:rPr lang="zh-TW" altLang="en-US" smtClean="0"/>
              <a:pPr/>
              <a:t>2013/4/21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13763C-6A7F-4502-B3A2-1AE194C7823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196971440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002370-4BE4-47E7-BF2F-64DF27FA828F}" type="datetimeFigureOut">
              <a:rPr lang="zh-TW" altLang="en-US" smtClean="0"/>
              <a:pPr/>
              <a:t>2013/4/21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A074EB-6E7C-41ED-B888-E0B3FD14EB7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10396948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A074EB-6E7C-41ED-B888-E0B3FD14EB79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A074EB-6E7C-41ED-B888-E0B3FD14EB79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A074EB-6E7C-41ED-B888-E0B3FD14EB79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A074EB-6E7C-41ED-B888-E0B3FD14EB79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1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6A87A9-0EA3-4446-AD41-375B88B176FA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1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41F22-307B-4081-B82E-ECFE4AE1D611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1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42BE4B-AD32-414E-93A7-AEA99ACDF3D1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1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65540D-7D00-4B29-AE05-0848AC80A56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1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CC177D-F4C1-45CA-979D-6EE276949DCD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1</a:t>
            </a:r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A0E707-C1EB-40E2-A3D0-D477552E2B98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1</a:t>
            </a:r>
            <a:endParaRPr lang="en-US" altLang="zh-TW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FF4197-36A5-450B-A771-ECEE672FC548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1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04A5B-BF48-4256-BA04-766E20824831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1</a:t>
            </a:r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89E326-BCE1-4324-8D20-E12B376912A6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1</a:t>
            </a:r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EC419B-F8BF-447A-B7E0-CC770823FD2D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1</a:t>
            </a:r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2F7A4E-27BD-4E70-9E76-2E4C6D404B1A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altLang="zh-TW" smtClean="0"/>
              <a:t>1</a:t>
            </a: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08EBDB5-4DAA-491C-BDB2-80C8157B5DD3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1</a:t>
            </a:r>
            <a:endParaRPr lang="en-US" altLang="zh-TW"/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336704"/>
          </a:xfrm>
        </p:spPr>
        <p:txBody>
          <a:bodyPr/>
          <a:lstStyle/>
          <a:p>
            <a:pPr algn="ctr"/>
            <a:r>
              <a:rPr lang="en-US" altLang="zh-TW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zh-TW" altLang="zh-TW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國 際 獅 子 會</a:t>
            </a:r>
            <a:r>
              <a:rPr lang="en-US" altLang="zh-TW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 0 0 B2</a:t>
            </a:r>
            <a:r>
              <a:rPr lang="zh-TW" altLang="zh-TW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區 講 師 團 講 師 履 歷 </a:t>
            </a:r>
            <a:endParaRPr lang="en-US" altLang="zh-TW" sz="1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None/>
            </a:pPr>
            <a:r>
              <a:rPr lang="zh-TW" altLang="en-US" sz="1400" b="1" dirty="0"/>
              <a:t> </a:t>
            </a:r>
            <a:r>
              <a:rPr lang="zh-TW" altLang="en-US" sz="1400" b="1" dirty="0" smtClean="0"/>
              <a:t>     </a:t>
            </a:r>
            <a:r>
              <a:rPr lang="zh-TW" altLang="en-US" sz="1400" dirty="0" smtClean="0"/>
              <a:t> </a:t>
            </a:r>
            <a:r>
              <a:rPr lang="zh-TW" altLang="zh-TW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姓</a:t>
            </a:r>
            <a:r>
              <a:rPr lang="en-US" altLang="zh-TW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</a:t>
            </a:r>
            <a:r>
              <a:rPr lang="zh-TW" altLang="zh-TW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名：</a:t>
            </a:r>
            <a:r>
              <a:rPr lang="en-US" altLang="zh-TW" sz="1800" b="1" dirty="0"/>
              <a:t>	</a:t>
            </a:r>
            <a:r>
              <a:rPr lang="zh-TW" altLang="zh-TW" sz="1800" b="1" dirty="0">
                <a:solidFill>
                  <a:srgbClr val="FF0000"/>
                </a:solidFill>
              </a:rPr>
              <a:t>游美娟</a:t>
            </a:r>
            <a:endParaRPr lang="zh-TW" altLang="zh-TW" sz="1800" dirty="0">
              <a:solidFill>
                <a:srgbClr val="FF0000"/>
              </a:solidFill>
            </a:endParaRPr>
          </a:p>
          <a:p>
            <a:r>
              <a:rPr lang="zh-TW" altLang="zh-TW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隸屬會名：</a:t>
            </a:r>
            <a:r>
              <a:rPr lang="en-US" altLang="zh-TW" sz="1800" b="1" dirty="0">
                <a:solidFill>
                  <a:srgbClr val="FF0000"/>
                </a:solidFill>
              </a:rPr>
              <a:t>	</a:t>
            </a:r>
            <a:r>
              <a:rPr lang="zh-TW" altLang="zh-TW" sz="1800" b="1" dirty="0">
                <a:solidFill>
                  <a:srgbClr val="FF0000"/>
                </a:solidFill>
              </a:rPr>
              <a:t>美倫獅子會</a:t>
            </a:r>
            <a:endParaRPr lang="zh-TW" altLang="zh-TW" sz="1800" dirty="0">
              <a:solidFill>
                <a:srgbClr val="FF0000"/>
              </a:solidFill>
            </a:endParaRPr>
          </a:p>
          <a:p>
            <a:r>
              <a:rPr lang="zh-TW" altLang="zh-TW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隸屬專區：</a:t>
            </a:r>
            <a:r>
              <a:rPr lang="en-US" altLang="zh-TW" sz="1800" b="1" dirty="0">
                <a:solidFill>
                  <a:srgbClr val="FF0000"/>
                </a:solidFill>
              </a:rPr>
              <a:t>	</a:t>
            </a:r>
            <a:r>
              <a:rPr lang="zh-TW" altLang="zh-TW" sz="1800" b="1" dirty="0" smtClean="0">
                <a:solidFill>
                  <a:srgbClr val="FF0000"/>
                </a:solidFill>
              </a:rPr>
              <a:t>第五專區</a:t>
            </a:r>
            <a:endParaRPr lang="zh-TW" altLang="zh-TW" sz="1800" dirty="0">
              <a:solidFill>
                <a:srgbClr val="FF0000"/>
              </a:solidFill>
            </a:endParaRPr>
          </a:p>
          <a:p>
            <a:r>
              <a:rPr lang="zh-TW" altLang="zh-TW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隸屬</a:t>
            </a:r>
            <a:r>
              <a:rPr lang="zh-TW" alt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分</a:t>
            </a:r>
            <a:r>
              <a:rPr lang="zh-TW" altLang="zh-TW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區：</a:t>
            </a:r>
            <a:r>
              <a:rPr lang="en-US" altLang="zh-TW" sz="1800" b="1" dirty="0" smtClean="0">
                <a:solidFill>
                  <a:srgbClr val="FF0000"/>
                </a:solidFill>
              </a:rPr>
              <a:t>      </a:t>
            </a:r>
            <a:r>
              <a:rPr lang="zh-TW" altLang="zh-TW" sz="1800" b="1" dirty="0" smtClean="0">
                <a:solidFill>
                  <a:srgbClr val="FF0000"/>
                </a:solidFill>
              </a:rPr>
              <a:t>第九分區</a:t>
            </a:r>
            <a:endParaRPr lang="zh-TW" altLang="zh-TW" sz="1800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zh-TW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zh-TW" altLang="zh-TW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獅</a:t>
            </a:r>
            <a:r>
              <a:rPr lang="en-US" altLang="zh-TW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</a:t>
            </a:r>
            <a:r>
              <a:rPr lang="zh-TW" altLang="zh-TW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子</a:t>
            </a:r>
            <a:r>
              <a:rPr lang="en-US" altLang="zh-TW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</a:t>
            </a:r>
            <a:r>
              <a:rPr lang="zh-TW" altLang="zh-TW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會</a:t>
            </a:r>
            <a:r>
              <a:rPr lang="en-US" altLang="zh-TW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</a:t>
            </a:r>
            <a:r>
              <a:rPr lang="zh-TW" altLang="zh-TW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經</a:t>
            </a:r>
            <a:r>
              <a:rPr lang="en-US" altLang="zh-TW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</a:t>
            </a:r>
            <a:r>
              <a:rPr lang="zh-TW" altLang="zh-TW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歷</a:t>
            </a:r>
            <a:endParaRPr lang="en-US" altLang="zh-TW" sz="2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None/>
            </a:pPr>
            <a:r>
              <a:rPr lang="zh-TW" altLang="en-US" sz="2000" b="1" dirty="0" smtClean="0">
                <a:solidFill>
                  <a:srgbClr val="FF0000"/>
                </a:solidFill>
              </a:rPr>
              <a:t>      </a:t>
            </a:r>
            <a:r>
              <a:rPr lang="en-US" altLang="zh-TW" sz="2000" b="1" dirty="0" smtClean="0">
                <a:solidFill>
                  <a:srgbClr val="FF0000"/>
                </a:solidFill>
              </a:rPr>
              <a:t>1996-1997  B2</a:t>
            </a:r>
            <a:r>
              <a:rPr lang="zh-TW" altLang="zh-TW" sz="2000" b="1" dirty="0" smtClean="0">
                <a:solidFill>
                  <a:srgbClr val="FF0000"/>
                </a:solidFill>
              </a:rPr>
              <a:t>區</a:t>
            </a:r>
            <a:r>
              <a:rPr lang="zh-TW" altLang="zh-TW" sz="2000" b="1" dirty="0">
                <a:solidFill>
                  <a:srgbClr val="FF0000"/>
                </a:solidFill>
              </a:rPr>
              <a:t>美倫會會長</a:t>
            </a:r>
          </a:p>
          <a:p>
            <a:r>
              <a:rPr lang="en-US" altLang="zh-TW" sz="2000" b="1" dirty="0">
                <a:solidFill>
                  <a:srgbClr val="FF0000"/>
                </a:solidFill>
              </a:rPr>
              <a:t>1997-1998 </a:t>
            </a:r>
            <a:r>
              <a:rPr lang="zh-TW" altLang="en-US" sz="2000" b="1" dirty="0" smtClean="0">
                <a:solidFill>
                  <a:srgbClr val="FF0000"/>
                </a:solidFill>
              </a:rPr>
              <a:t>大</a:t>
            </a:r>
            <a:r>
              <a:rPr lang="en-US" altLang="zh-TW" sz="2000" b="1" dirty="0" smtClean="0">
                <a:solidFill>
                  <a:srgbClr val="FF0000"/>
                </a:solidFill>
              </a:rPr>
              <a:t> B</a:t>
            </a:r>
            <a:r>
              <a:rPr lang="zh-TW" altLang="zh-TW" sz="2000" b="1" dirty="0" smtClean="0">
                <a:solidFill>
                  <a:srgbClr val="FF0000"/>
                </a:solidFill>
              </a:rPr>
              <a:t>區分</a:t>
            </a:r>
            <a:r>
              <a:rPr lang="zh-TW" altLang="zh-TW" sz="2000" b="1" dirty="0">
                <a:solidFill>
                  <a:srgbClr val="FF0000"/>
                </a:solidFill>
              </a:rPr>
              <a:t>區主席</a:t>
            </a:r>
          </a:p>
          <a:p>
            <a:r>
              <a:rPr lang="en-US" altLang="zh-TW" sz="2000" b="1" dirty="0">
                <a:solidFill>
                  <a:srgbClr val="FF0000"/>
                </a:solidFill>
              </a:rPr>
              <a:t>1998-2000  </a:t>
            </a:r>
            <a:r>
              <a:rPr lang="zh-TW" altLang="en-US" sz="2000" b="1" dirty="0" smtClean="0">
                <a:solidFill>
                  <a:srgbClr val="FF0000"/>
                </a:solidFill>
              </a:rPr>
              <a:t>大</a:t>
            </a:r>
            <a:r>
              <a:rPr lang="en-US" altLang="zh-TW" sz="2000" b="1" dirty="0" smtClean="0">
                <a:solidFill>
                  <a:srgbClr val="FF0000"/>
                </a:solidFill>
              </a:rPr>
              <a:t>B</a:t>
            </a:r>
            <a:r>
              <a:rPr lang="zh-TW" altLang="zh-TW" sz="2000" b="1" dirty="0" smtClean="0">
                <a:solidFill>
                  <a:srgbClr val="FF0000"/>
                </a:solidFill>
              </a:rPr>
              <a:t>區</a:t>
            </a:r>
            <a:r>
              <a:rPr lang="zh-TW" altLang="zh-TW" sz="2000" b="1" dirty="0">
                <a:solidFill>
                  <a:srgbClr val="FF0000"/>
                </a:solidFill>
              </a:rPr>
              <a:t>國際關係委員會主席</a:t>
            </a:r>
          </a:p>
          <a:p>
            <a:r>
              <a:rPr lang="en-US" altLang="zh-TW" sz="2000" b="1" dirty="0">
                <a:solidFill>
                  <a:srgbClr val="FF0000"/>
                </a:solidFill>
              </a:rPr>
              <a:t>2000-2001 </a:t>
            </a:r>
            <a:r>
              <a:rPr lang="zh-TW" altLang="en-US" sz="2000" b="1" dirty="0" smtClean="0">
                <a:solidFill>
                  <a:srgbClr val="FF0000"/>
                </a:solidFill>
              </a:rPr>
              <a:t>大</a:t>
            </a:r>
            <a:r>
              <a:rPr lang="en-US" altLang="zh-TW" sz="2000" b="1" dirty="0" smtClean="0">
                <a:solidFill>
                  <a:srgbClr val="FF0000"/>
                </a:solidFill>
              </a:rPr>
              <a:t> B</a:t>
            </a:r>
            <a:r>
              <a:rPr lang="zh-TW" altLang="zh-TW" sz="2000" b="1" dirty="0" smtClean="0">
                <a:solidFill>
                  <a:srgbClr val="FF0000"/>
                </a:solidFill>
              </a:rPr>
              <a:t>區</a:t>
            </a:r>
            <a:r>
              <a:rPr lang="zh-TW" altLang="zh-TW" sz="2000" b="1" dirty="0">
                <a:solidFill>
                  <a:srgbClr val="FF0000"/>
                </a:solidFill>
              </a:rPr>
              <a:t>專區主席</a:t>
            </a:r>
          </a:p>
          <a:p>
            <a:r>
              <a:rPr lang="en-US" altLang="zh-TW" sz="2000" b="1" dirty="0">
                <a:solidFill>
                  <a:srgbClr val="FF0000"/>
                </a:solidFill>
              </a:rPr>
              <a:t>2003-2004  B2</a:t>
            </a:r>
            <a:r>
              <a:rPr lang="zh-TW" altLang="zh-TW" sz="2000" b="1" dirty="0">
                <a:solidFill>
                  <a:srgbClr val="FF0000"/>
                </a:solidFill>
              </a:rPr>
              <a:t>區辦事處主任</a:t>
            </a:r>
          </a:p>
          <a:p>
            <a:r>
              <a:rPr lang="en-US" altLang="zh-TW" sz="2000" b="1" dirty="0">
                <a:solidFill>
                  <a:srgbClr val="FF0000"/>
                </a:solidFill>
              </a:rPr>
              <a:t>2004-2005  B2</a:t>
            </a:r>
            <a:r>
              <a:rPr lang="zh-TW" altLang="zh-TW" sz="2000" b="1" dirty="0">
                <a:solidFill>
                  <a:srgbClr val="FF0000"/>
                </a:solidFill>
              </a:rPr>
              <a:t>區駐區總監特別</a:t>
            </a:r>
            <a:r>
              <a:rPr lang="zh-TW" altLang="zh-TW" sz="2000" b="1" dirty="0" smtClean="0">
                <a:solidFill>
                  <a:srgbClr val="FF0000"/>
                </a:solidFill>
              </a:rPr>
              <a:t>顧問</a:t>
            </a:r>
            <a:endParaRPr lang="zh-TW" altLang="zh-TW" sz="2000" b="1" dirty="0">
              <a:solidFill>
                <a:srgbClr val="FF0000"/>
              </a:solidFill>
            </a:endParaRPr>
          </a:p>
          <a:p>
            <a:r>
              <a:rPr lang="en-US" altLang="zh-TW" sz="2000" b="1" dirty="0">
                <a:solidFill>
                  <a:srgbClr val="FF0000"/>
                </a:solidFill>
              </a:rPr>
              <a:t>2008-2009  B2</a:t>
            </a:r>
            <a:r>
              <a:rPr lang="zh-TW" altLang="zh-TW" sz="2000" b="1" dirty="0">
                <a:solidFill>
                  <a:srgbClr val="FF0000"/>
                </a:solidFill>
              </a:rPr>
              <a:t>區辦事處主任 </a:t>
            </a:r>
          </a:p>
          <a:p>
            <a:r>
              <a:rPr lang="en-US" altLang="zh-TW" sz="2000" b="1" dirty="0">
                <a:solidFill>
                  <a:srgbClr val="FF0000"/>
                </a:solidFill>
              </a:rPr>
              <a:t>2009-2010  B2</a:t>
            </a:r>
            <a:r>
              <a:rPr lang="zh-TW" altLang="zh-TW" sz="2000" b="1" dirty="0">
                <a:solidFill>
                  <a:srgbClr val="FF0000"/>
                </a:solidFill>
              </a:rPr>
              <a:t>區 辦事處主任 </a:t>
            </a:r>
          </a:p>
          <a:p>
            <a:r>
              <a:rPr lang="en-US" altLang="zh-TW" sz="2000" b="1" dirty="0">
                <a:solidFill>
                  <a:srgbClr val="FF0000"/>
                </a:solidFill>
              </a:rPr>
              <a:t>2010-2011  B2</a:t>
            </a:r>
            <a:r>
              <a:rPr lang="zh-TW" altLang="zh-TW" sz="2000" b="1" dirty="0">
                <a:solidFill>
                  <a:srgbClr val="FF0000"/>
                </a:solidFill>
              </a:rPr>
              <a:t>區區務長</a:t>
            </a:r>
          </a:p>
          <a:p>
            <a:r>
              <a:rPr lang="en-US" altLang="zh-TW" sz="2000" b="1" dirty="0" smtClean="0">
                <a:solidFill>
                  <a:srgbClr val="FF0000"/>
                </a:solidFill>
              </a:rPr>
              <a:t>2011-2012  B2</a:t>
            </a:r>
            <a:r>
              <a:rPr lang="zh-TW" altLang="zh-TW" sz="2000" b="1" dirty="0" smtClean="0">
                <a:solidFill>
                  <a:srgbClr val="FF0000"/>
                </a:solidFill>
              </a:rPr>
              <a:t>區秘書長</a:t>
            </a:r>
            <a:endParaRPr lang="zh-TW" altLang="zh-TW" sz="2000" b="1" dirty="0">
              <a:solidFill>
                <a:srgbClr val="FF0000"/>
              </a:solidFill>
            </a:endParaRPr>
          </a:p>
        </p:txBody>
      </p:sp>
      <p:pic>
        <p:nvPicPr>
          <p:cNvPr id="7" name="圖片 6" descr="大頭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0"/>
            <a:ext cx="1645920" cy="2267712"/>
          </a:xfrm>
          <a:prstGeom prst="rect">
            <a:avLst/>
          </a:prstGeom>
        </p:spPr>
      </p:pic>
      <p:sp>
        <p:nvSpPr>
          <p:cNvPr id="8" name="文字方塊 7"/>
          <p:cNvSpPr txBox="1"/>
          <p:nvPr/>
        </p:nvSpPr>
        <p:spPr>
          <a:xfrm>
            <a:off x="5652120" y="2132857"/>
            <a:ext cx="3024336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zh-TW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獅</a:t>
            </a:r>
            <a:r>
              <a:rPr lang="en-US" altLang="zh-TW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</a:t>
            </a:r>
            <a:r>
              <a:rPr lang="zh-TW" altLang="zh-TW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子</a:t>
            </a:r>
            <a:r>
              <a:rPr lang="en-US" altLang="zh-TW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</a:t>
            </a:r>
            <a:r>
              <a:rPr lang="zh-TW" altLang="zh-TW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會</a:t>
            </a:r>
            <a:r>
              <a:rPr lang="en-US" altLang="zh-TW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</a:t>
            </a:r>
            <a:r>
              <a:rPr lang="en-US" altLang="zh-TW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zh-TW" altLang="zh-TW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學</a:t>
            </a:r>
            <a:r>
              <a:rPr lang="en-US" altLang="zh-TW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</a:t>
            </a:r>
            <a:r>
              <a:rPr lang="zh-TW" altLang="zh-TW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歷</a:t>
            </a:r>
            <a:endParaRPr lang="en-US" altLang="zh-TW" sz="2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endParaRPr lang="zh-TW" altLang="zh-TW" sz="1400" dirty="0">
              <a:solidFill>
                <a:srgbClr val="FF0000"/>
              </a:solidFill>
            </a:endParaRPr>
          </a:p>
          <a:p>
            <a:r>
              <a:rPr lang="en-US" altLang="zh-TW" sz="2400" b="1" dirty="0">
                <a:solidFill>
                  <a:srgbClr val="FF0000"/>
                </a:solidFill>
              </a:rPr>
              <a:t>2006-2007 </a:t>
            </a:r>
            <a:r>
              <a:rPr lang="zh-TW" altLang="zh-TW" sz="2400" b="1" dirty="0">
                <a:solidFill>
                  <a:srgbClr val="FF0000"/>
                </a:solidFill>
              </a:rPr>
              <a:t>複合區領導學院結業</a:t>
            </a:r>
          </a:p>
          <a:p>
            <a:r>
              <a:rPr lang="en-US" altLang="zh-TW" sz="2400" b="1" dirty="0">
                <a:solidFill>
                  <a:srgbClr val="FF0000"/>
                </a:solidFill>
              </a:rPr>
              <a:t>2006-2007 </a:t>
            </a:r>
            <a:r>
              <a:rPr lang="zh-TW" altLang="zh-TW" sz="2400" b="1" dirty="0">
                <a:solidFill>
                  <a:srgbClr val="FF0000"/>
                </a:solidFill>
              </a:rPr>
              <a:t>複合區認證講師</a:t>
            </a:r>
          </a:p>
          <a:p>
            <a:r>
              <a:rPr lang="en-US" altLang="zh-TW" sz="2400" b="1" dirty="0">
                <a:solidFill>
                  <a:srgbClr val="FF0000"/>
                </a:solidFill>
              </a:rPr>
              <a:t>2010-2011</a:t>
            </a:r>
            <a:r>
              <a:rPr lang="zh-TW" altLang="zh-TW" sz="2400" b="1" dirty="0">
                <a:solidFill>
                  <a:srgbClr val="FF0000"/>
                </a:solidFill>
              </a:rPr>
              <a:t>地方講師發展學院</a:t>
            </a:r>
            <a:r>
              <a:rPr lang="en-US" altLang="zh-TW" sz="2400" b="1" dirty="0">
                <a:solidFill>
                  <a:srgbClr val="FF0000"/>
                </a:solidFill>
              </a:rPr>
              <a:t>(RFDI) </a:t>
            </a:r>
            <a:endParaRPr lang="zh-TW" altLang="zh-TW" sz="2400" b="1" dirty="0">
              <a:solidFill>
                <a:srgbClr val="FF0000"/>
              </a:solidFill>
            </a:endParaRPr>
          </a:p>
          <a:p>
            <a:r>
              <a:rPr lang="en-US" altLang="zh-TW" sz="2400" b="1" dirty="0">
                <a:solidFill>
                  <a:srgbClr val="FF0000"/>
                </a:solidFill>
              </a:rPr>
              <a:t>2011-2012 B2</a:t>
            </a:r>
            <a:r>
              <a:rPr lang="zh-TW" altLang="zh-TW" sz="2400" b="1" dirty="0">
                <a:solidFill>
                  <a:srgbClr val="FF0000"/>
                </a:solidFill>
              </a:rPr>
              <a:t>區講師團（</a:t>
            </a:r>
            <a:r>
              <a:rPr lang="en-US" altLang="zh-TW" sz="2400" b="1" dirty="0">
                <a:solidFill>
                  <a:srgbClr val="FF0000"/>
                </a:solidFill>
              </a:rPr>
              <a:t>CEP</a:t>
            </a:r>
            <a:r>
              <a:rPr lang="zh-TW" altLang="zh-TW" sz="2400" b="1" dirty="0">
                <a:solidFill>
                  <a:srgbClr val="FF0000"/>
                </a:solidFill>
              </a:rPr>
              <a:t>）引導師之訓練與認證</a:t>
            </a:r>
            <a:r>
              <a:rPr lang="zh-TW" altLang="zh-TW" sz="2400" b="1" dirty="0" smtClean="0">
                <a:solidFill>
                  <a:srgbClr val="FF0000"/>
                </a:solidFill>
              </a:rPr>
              <a:t>結業</a:t>
            </a:r>
            <a:endParaRPr lang="en-US" altLang="zh-TW" sz="2400" b="1" dirty="0" smtClean="0">
              <a:solidFill>
                <a:srgbClr val="FF0000"/>
              </a:solidFill>
            </a:endParaRPr>
          </a:p>
          <a:p>
            <a:r>
              <a:rPr lang="en-US" altLang="zh-TW" sz="2400" b="1" dirty="0" smtClean="0">
                <a:solidFill>
                  <a:srgbClr val="FF0000"/>
                </a:solidFill>
              </a:rPr>
              <a:t>ALLI</a:t>
            </a:r>
            <a:r>
              <a:rPr lang="zh-TW" altLang="en-US" sz="2400" b="1" dirty="0" smtClean="0">
                <a:solidFill>
                  <a:srgbClr val="FF0000"/>
                </a:solidFill>
              </a:rPr>
              <a:t>泰國中文班</a:t>
            </a:r>
            <a:endParaRPr lang="zh-TW" altLang="zh-TW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-171400"/>
            <a:ext cx="8229600" cy="1575048"/>
          </a:xfrm>
        </p:spPr>
        <p:txBody>
          <a:bodyPr/>
          <a:lstStyle/>
          <a:p>
            <a:pPr algn="l"/>
            <a:r>
              <a:rPr lang="en-US" altLang="zh-TW" sz="5400" b="1" dirty="0" smtClean="0"/>
              <a:t/>
            </a:r>
            <a:br>
              <a:rPr lang="en-US" altLang="zh-TW" sz="5400" b="1" dirty="0" smtClean="0"/>
            </a:br>
            <a:r>
              <a:rPr lang="en-US" altLang="zh-TW" sz="5400" b="1" dirty="0" smtClean="0"/>
              <a:t/>
            </a:r>
            <a:br>
              <a:rPr lang="en-US" altLang="zh-TW" sz="5400" b="1" dirty="0" smtClean="0"/>
            </a:br>
            <a:r>
              <a:rPr lang="en-US" altLang="zh-TW" sz="5400" b="1" dirty="0" smtClean="0"/>
              <a:t/>
            </a:r>
            <a:br>
              <a:rPr lang="en-US" altLang="zh-TW" sz="5400" b="1" dirty="0" smtClean="0"/>
            </a:br>
            <a:r>
              <a:rPr lang="zh-TW" altLang="en-US" sz="54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授證典禮程序</a:t>
            </a:r>
            <a:r>
              <a:rPr lang="en-US" altLang="zh-TW" sz="5400" b="1" dirty="0" smtClean="0">
                <a:solidFill>
                  <a:srgbClr val="C00000"/>
                </a:solidFill>
              </a:rPr>
              <a:t/>
            </a:r>
            <a:br>
              <a:rPr lang="en-US" altLang="zh-TW" sz="5400" b="1" dirty="0" smtClean="0">
                <a:solidFill>
                  <a:srgbClr val="C00000"/>
                </a:solidFill>
              </a:rPr>
            </a:br>
            <a:r>
              <a:rPr lang="en-US" altLang="zh-TW" sz="5000" b="1" dirty="0" smtClean="0"/>
              <a:t/>
            </a:r>
            <a:br>
              <a:rPr lang="en-US" altLang="zh-TW" sz="5000" b="1" dirty="0" smtClean="0"/>
            </a:br>
            <a:r>
              <a:rPr lang="en-US" altLang="zh-TW" sz="6000" b="1" dirty="0" smtClean="0"/>
              <a:t/>
            </a:r>
            <a:br>
              <a:rPr lang="en-US" altLang="zh-TW" sz="6000" b="1" dirty="0" smtClean="0"/>
            </a:br>
            <a:endParaRPr lang="zh-TW" altLang="en-US" sz="6000" b="1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980728"/>
            <a:ext cx="7931224" cy="5361459"/>
          </a:xfrm>
        </p:spPr>
        <p:txBody>
          <a:bodyPr/>
          <a:lstStyle/>
          <a:p>
            <a:pPr>
              <a:buNone/>
            </a:pP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             國際獅子會</a:t>
            </a:r>
            <a:r>
              <a:rPr lang="en-US" altLang="zh-TW" sz="2800" b="1" dirty="0" smtClean="0">
                <a:latin typeface="標楷體" pitchFamily="65" charset="-120"/>
                <a:ea typeface="標楷體" pitchFamily="65" charset="-120"/>
              </a:rPr>
              <a:t>300B2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區</a:t>
            </a:r>
            <a:endParaRPr lang="en-US" altLang="zh-TW" sz="2800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    第。專區第。分區。。獅子會授證慶典  </a:t>
            </a:r>
            <a:endParaRPr lang="en-US" altLang="zh-TW" sz="2800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sz="2800" b="1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典禮開始</a:t>
            </a:r>
            <a:endParaRPr lang="en-US" altLang="zh-TW" sz="2800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sz="2800" b="1" dirty="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主席就位       鳴鐘開會</a:t>
            </a:r>
            <a:endParaRPr lang="en-US" altLang="zh-TW" sz="2800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sz="2800" b="1" dirty="0" smtClean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全體肅立       唱國歌</a:t>
            </a:r>
            <a:endParaRPr lang="en-US" altLang="zh-TW" sz="2800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sz="2800" b="1" dirty="0" smtClean="0">
                <a:latin typeface="標楷體" pitchFamily="65" charset="-120"/>
                <a:ea typeface="標楷體" pitchFamily="65" charset="-120"/>
              </a:rPr>
              <a:t>4.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向國旗暨國父遺像行三鞠躬禮</a:t>
            </a:r>
            <a:endParaRPr lang="en-US" altLang="zh-TW" sz="2800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sz="2800" b="1" dirty="0" smtClean="0">
                <a:latin typeface="標楷體" pitchFamily="65" charset="-120"/>
                <a:ea typeface="標楷體" pitchFamily="65" charset="-120"/>
              </a:rPr>
              <a:t>5.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向已故獅友默哀一分鐘</a:t>
            </a:r>
            <a:r>
              <a:rPr lang="en-US" altLang="zh-TW" sz="2800" b="1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無此項者從略</a:t>
            </a:r>
            <a:r>
              <a:rPr lang="en-US" altLang="zh-TW" sz="2800" b="1" dirty="0" smtClean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pPr>
              <a:buNone/>
            </a:pPr>
            <a:r>
              <a:rPr lang="en-US" altLang="zh-TW" sz="2800" b="1" dirty="0" smtClean="0">
                <a:latin typeface="標楷體" pitchFamily="65" charset="-120"/>
                <a:ea typeface="標楷體" pitchFamily="65" charset="-120"/>
              </a:rPr>
              <a:t>6.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誦讀獅友八大信條</a:t>
            </a:r>
            <a:endParaRPr lang="en-US" altLang="zh-TW" sz="2800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sz="2800" b="1" dirty="0" smtClean="0">
                <a:latin typeface="標楷體" pitchFamily="65" charset="-120"/>
                <a:ea typeface="標楷體" pitchFamily="65" charset="-120"/>
              </a:rPr>
              <a:t>7.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介紹貴賓</a:t>
            </a:r>
            <a:endParaRPr lang="en-US" altLang="zh-TW" sz="2800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sz="2800" b="1" dirty="0" smtClean="0">
                <a:latin typeface="標楷體" pitchFamily="65" charset="-120"/>
                <a:ea typeface="標楷體" pitchFamily="65" charset="-120"/>
              </a:rPr>
              <a:t>8.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主席致詞</a:t>
            </a:r>
            <a:endParaRPr lang="en-US" altLang="zh-TW" sz="2800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sz="2800" b="1" dirty="0" smtClean="0">
                <a:latin typeface="標楷體" pitchFamily="65" charset="-120"/>
                <a:ea typeface="標楷體" pitchFamily="65" charset="-120"/>
              </a:rPr>
              <a:t>9.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專題演講        闡述獅子主義</a:t>
            </a:r>
            <a:endParaRPr lang="en-US" altLang="zh-TW" sz="2800" b="1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sz="2800" b="1" dirty="0">
              <a:latin typeface="標楷體" pitchFamily="65" charset="-120"/>
              <a:ea typeface="標楷體" pitchFamily="65" charset="-120"/>
            </a:endParaRPr>
          </a:p>
          <a:p>
            <a:endParaRPr lang="en-US" altLang="zh-TW" sz="2800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2800" b="1" dirty="0" smtClean="0">
                <a:latin typeface="標楷體" pitchFamily="65" charset="-120"/>
                <a:ea typeface="標楷體" pitchFamily="65" charset="-120"/>
              </a:rPr>
              <a:t>                                                                 </a:t>
            </a:r>
            <a:endParaRPr lang="en-US" altLang="zh-TW" sz="28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5540D-7D00-4B29-AE05-0848AC80A567}" type="slidenum">
              <a:rPr lang="en-US" altLang="zh-TW" smtClean="0"/>
              <a:pPr/>
              <a:t>10</a:t>
            </a:fld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altLang="zh-TW" sz="2800" b="1" dirty="0" smtClean="0">
                <a:latin typeface="標楷體" pitchFamily="65" charset="-120"/>
                <a:ea typeface="標楷體" pitchFamily="65" charset="-120"/>
              </a:rPr>
              <a:t>10.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頒發授證證書   </a:t>
            </a:r>
            <a:endParaRPr lang="en-US" altLang="zh-TW" sz="2800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sz="2800" b="1" dirty="0" smtClean="0">
                <a:latin typeface="標楷體" pitchFamily="65" charset="-120"/>
                <a:ea typeface="標楷體" pitchFamily="65" charset="-120"/>
              </a:rPr>
              <a:t>11.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新會員入會宣誓</a:t>
            </a:r>
            <a:endParaRPr lang="en-US" altLang="zh-TW" sz="2800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sz="2800" b="1" dirty="0" smtClean="0">
                <a:latin typeface="標楷體" pitchFamily="65" charset="-120"/>
                <a:ea typeface="標楷體" pitchFamily="65" charset="-120"/>
              </a:rPr>
              <a:t>12.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貴賓致詞</a:t>
            </a:r>
            <a:endParaRPr lang="en-US" altLang="zh-TW" sz="2800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sz="2800" b="1" dirty="0" smtClean="0">
                <a:latin typeface="標楷體" pitchFamily="65" charset="-120"/>
                <a:ea typeface="標楷體" pitchFamily="65" charset="-120"/>
              </a:rPr>
              <a:t>13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 致贈紀念品</a:t>
            </a:r>
            <a:r>
              <a:rPr lang="en-US" altLang="zh-TW" sz="2800" b="1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鐘、槌、萬國旗、會長旗、獅子旗</a:t>
            </a:r>
            <a:r>
              <a:rPr lang="en-US" altLang="zh-TW" sz="2800" b="1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   </a:t>
            </a:r>
            <a:endParaRPr lang="en-US" altLang="zh-TW" sz="2800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sz="2800" b="1" dirty="0" smtClean="0">
                <a:latin typeface="標楷體" pitchFamily="65" charset="-120"/>
                <a:ea typeface="標楷體" pitchFamily="65" charset="-120"/>
              </a:rPr>
              <a:t>14.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唱獅子歌        </a:t>
            </a:r>
            <a:r>
              <a:rPr lang="en-US" altLang="zh-TW" sz="2800" b="1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我獲得獅子精神歌</a:t>
            </a:r>
            <a:r>
              <a:rPr lang="en-US" altLang="zh-TW" sz="2800" b="1" dirty="0" smtClean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pPr>
              <a:buNone/>
            </a:pPr>
            <a:r>
              <a:rPr lang="en-US" altLang="zh-TW" sz="2800" b="1" dirty="0" smtClean="0">
                <a:latin typeface="標楷體" pitchFamily="65" charset="-120"/>
                <a:ea typeface="標楷體" pitchFamily="65" charset="-120"/>
              </a:rPr>
              <a:t>15.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獅子吼</a:t>
            </a:r>
            <a:endParaRPr lang="en-US" altLang="zh-TW" sz="2800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sz="2800" b="1" dirty="0" smtClean="0">
                <a:latin typeface="標楷體" pitchFamily="65" charset="-120"/>
                <a:ea typeface="標楷體" pitchFamily="65" charset="-120"/>
              </a:rPr>
              <a:t>16.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鳴鐘閉會</a:t>
            </a:r>
            <a:endParaRPr lang="en-US" altLang="zh-TW" sz="2800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sz="2800" b="1" dirty="0" smtClean="0">
                <a:latin typeface="標楷體" pitchFamily="65" charset="-120"/>
                <a:ea typeface="標楷體" pitchFamily="65" charset="-120"/>
              </a:rPr>
              <a:t>17.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禮成</a:t>
            </a:r>
            <a:endParaRPr lang="en-US" altLang="zh-TW" sz="28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5540D-7D00-4B29-AE05-0848AC80A567}" type="slidenum">
              <a:rPr lang="en-US" altLang="zh-TW" smtClean="0"/>
              <a:pPr/>
              <a:t>11</a:t>
            </a:fld>
            <a:endParaRPr lang="en-US" altLang="zh-TW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pPr algn="l"/>
            <a:r>
              <a:rPr lang="en-US" altLang="zh-TW" sz="5400" b="1" dirty="0" smtClean="0"/>
              <a:t/>
            </a:r>
            <a:br>
              <a:rPr lang="en-US" altLang="zh-TW" sz="5400" b="1" dirty="0" smtClean="0"/>
            </a:br>
            <a:r>
              <a:rPr lang="en-US" altLang="zh-TW" sz="5400" b="1" dirty="0" smtClean="0"/>
              <a:t/>
            </a:r>
            <a:br>
              <a:rPr lang="en-US" altLang="zh-TW" sz="5400" b="1" dirty="0" smtClean="0"/>
            </a:br>
            <a:r>
              <a:rPr lang="en-US" altLang="zh-TW" sz="5400" b="1" dirty="0" smtClean="0"/>
              <a:t/>
            </a:r>
            <a:br>
              <a:rPr lang="en-US" altLang="zh-TW" sz="5400" b="1" dirty="0" smtClean="0"/>
            </a:br>
            <a:r>
              <a:rPr lang="zh-TW" altLang="en-US" sz="54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授證典禮程序</a:t>
            </a:r>
            <a:r>
              <a:rPr lang="en-US" altLang="zh-TW" sz="54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54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en-US" altLang="zh-TW" sz="5400" b="1" dirty="0" smtClean="0">
                <a:solidFill>
                  <a:srgbClr val="C00000"/>
                </a:solidFill>
              </a:rPr>
              <a:t/>
            </a:r>
            <a:br>
              <a:rPr lang="en-US" altLang="zh-TW" sz="5400" b="1" dirty="0" smtClean="0">
                <a:solidFill>
                  <a:srgbClr val="C00000"/>
                </a:solidFill>
              </a:rPr>
            </a:br>
            <a:r>
              <a:rPr lang="en-US" altLang="zh-TW" sz="5000" b="1" dirty="0" smtClean="0"/>
              <a:t/>
            </a:r>
            <a:br>
              <a:rPr lang="en-US" altLang="zh-TW" sz="5000" b="1" dirty="0" smtClean="0"/>
            </a:br>
            <a:r>
              <a:rPr lang="en-US" altLang="zh-TW" sz="6000" b="1" dirty="0" smtClean="0"/>
              <a:t/>
            </a:r>
            <a:br>
              <a:rPr lang="en-US" altLang="zh-TW" sz="6000" b="1" dirty="0" smtClean="0"/>
            </a:br>
            <a:endParaRPr lang="zh-TW" altLang="en-US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1</a:t>
            </a:r>
            <a:endParaRPr lang="en-US" altLang="zh-TW"/>
          </a:p>
        </p:txBody>
      </p:sp>
      <p:pic>
        <p:nvPicPr>
          <p:cNvPr id="1026" name="Picture 2" descr="C:\Users\Johnny\Desktop\未命名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52536" y="-315416"/>
            <a:ext cx="9396536" cy="74168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謝謝聆聽</a:t>
            </a:r>
            <a:endParaRPr lang="en-US" altLang="zh-TW" sz="60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en-US" altLang="zh-TW" sz="6000" b="1" dirty="0" smtClean="0">
              <a:latin typeface="標楷體" pitchFamily="65" charset="-120"/>
              <a:ea typeface="標楷體" pitchFamily="65" charset="-120"/>
            </a:endParaRPr>
          </a:p>
          <a:p>
            <a:pPr algn="ctr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祝福各位成為優秀導獅</a:t>
            </a:r>
            <a:endParaRPr lang="en-US" altLang="zh-TW" sz="60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endParaRPr lang="zh-TW" altLang="en-US" sz="6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5540D-7D00-4B29-AE05-0848AC80A567}" type="slidenum">
              <a:rPr lang="en-US" altLang="zh-TW" smtClean="0"/>
              <a:pPr/>
              <a:t>13</a:t>
            </a:fld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8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慶祝新分會授證夜籌劃指南</a:t>
            </a:r>
            <a:endParaRPr lang="zh-TW" altLang="en-US" sz="4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4400" b="1" dirty="0" smtClean="0">
                <a:latin typeface="標楷體" pitchFamily="65" charset="-120"/>
                <a:ea typeface="標楷體" pitchFamily="65" charset="-120"/>
              </a:rPr>
              <a:t>凡國際總會授證並經當地主管機關批准立案之區內各分會，正式為國際獅子會之分會。</a:t>
            </a:r>
            <a:endParaRPr lang="en-US" altLang="zh-TW" sz="4400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400" b="1" dirty="0" smtClean="0">
                <a:latin typeface="標楷體" pitchFamily="65" charset="-120"/>
                <a:ea typeface="標楷體" pitchFamily="65" charset="-120"/>
              </a:rPr>
              <a:t>授證夜一般是在授證核准後，大約第</a:t>
            </a:r>
            <a:r>
              <a:rPr lang="en-US" altLang="zh-TW" sz="4400" b="1" dirty="0" smtClean="0">
                <a:latin typeface="標楷體" pitchFamily="65" charset="-120"/>
                <a:ea typeface="標楷體" pitchFamily="65" charset="-120"/>
              </a:rPr>
              <a:t>90</a:t>
            </a:r>
            <a:r>
              <a:rPr lang="zh-TW" altLang="en-US" sz="4400" b="1" smtClean="0">
                <a:latin typeface="標楷體" pitchFamily="65" charset="-120"/>
                <a:ea typeface="標楷體" pitchFamily="65" charset="-120"/>
              </a:rPr>
              <a:t>天舉行。</a:t>
            </a:r>
            <a:endParaRPr lang="zh-TW" altLang="en-US" sz="44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dirty="0" smtClean="0"/>
              <a:t>2</a:t>
            </a:r>
          </a:p>
          <a:p>
            <a:endParaRPr lang="en-US" altLang="zh-TW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576" y="476672"/>
            <a:ext cx="7772400" cy="1470025"/>
          </a:xfrm>
        </p:spPr>
        <p:txBody>
          <a:bodyPr/>
          <a:lstStyle/>
          <a:p>
            <a:r>
              <a:rPr lang="zh-TW" altLang="en-US" sz="48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慶祝新分會授</a:t>
            </a:r>
            <a:r>
              <a:rPr lang="zh-TW" altLang="en-US" sz="4800" b="1" dirty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證夜籌劃指南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576" y="1700808"/>
            <a:ext cx="6152728" cy="4968552"/>
          </a:xfrm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zh-TW" altLang="en-US" sz="4400" b="1" dirty="0" smtClean="0">
                <a:latin typeface="標楷體" pitchFamily="65" charset="-120"/>
                <a:ea typeface="標楷體" pitchFamily="65" charset="-120"/>
              </a:rPr>
              <a:t>授證夜工作清單</a:t>
            </a:r>
            <a:r>
              <a:rPr lang="en-US" altLang="zh-TW" sz="4400" b="1" dirty="0" smtClean="0">
                <a:latin typeface="標楷體" pitchFamily="65" charset="-120"/>
                <a:ea typeface="標楷體" pitchFamily="65" charset="-120"/>
              </a:rPr>
              <a:t>: </a:t>
            </a:r>
          </a:p>
          <a:p>
            <a:pPr algn="l">
              <a:lnSpc>
                <a:spcPct val="80000"/>
              </a:lnSpc>
            </a:pPr>
            <a:r>
              <a:rPr lang="zh-TW" altLang="en-US" sz="44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4400" dirty="0" smtClean="0">
                <a:latin typeface="標楷體" pitchFamily="65" charset="-120"/>
                <a:ea typeface="標楷體" pitchFamily="65" charset="-120"/>
              </a:rPr>
              <a:t>1</a:t>
            </a:r>
            <a:r>
              <a:rPr lang="en-US" altLang="zh-TW" sz="4400" b="1" dirty="0" smtClean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sz="4400" b="1" dirty="0" smtClean="0">
                <a:latin typeface="標楷體" pitchFamily="65" charset="-120"/>
                <a:ea typeface="標楷體" pitchFamily="65" charset="-120"/>
              </a:rPr>
              <a:t>執行委員</a:t>
            </a:r>
            <a:r>
              <a:rPr lang="zh-TW" altLang="en-US" sz="4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標楷體" pitchFamily="65" charset="-120"/>
                <a:ea typeface="標楷體" pitchFamily="65" charset="-120"/>
              </a:rPr>
              <a:t>會</a:t>
            </a:r>
          </a:p>
          <a:p>
            <a:pPr algn="l">
              <a:lnSpc>
                <a:spcPct val="80000"/>
              </a:lnSpc>
            </a:pPr>
            <a:r>
              <a:rPr lang="en-US" altLang="zh-TW" sz="4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標楷體" pitchFamily="65" charset="-120"/>
                <a:ea typeface="標楷體" pitchFamily="65" charset="-120"/>
              </a:rPr>
              <a:t> 2.</a:t>
            </a:r>
            <a:r>
              <a:rPr lang="zh-TW" altLang="en-US" sz="4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標楷體" pitchFamily="65" charset="-120"/>
                <a:ea typeface="標楷體" pitchFamily="65" charset="-120"/>
              </a:rPr>
              <a:t>財務委員會</a:t>
            </a:r>
          </a:p>
          <a:p>
            <a:pPr algn="l">
              <a:lnSpc>
                <a:spcPct val="80000"/>
              </a:lnSpc>
            </a:pPr>
            <a:r>
              <a:rPr lang="zh-TW" altLang="en-US" sz="4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4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4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標楷體" pitchFamily="65" charset="-120"/>
                <a:ea typeface="標楷體" pitchFamily="65" charset="-120"/>
              </a:rPr>
              <a:t>請帖、娛樂委員會</a:t>
            </a:r>
            <a:endParaRPr lang="en-US" altLang="zh-TW" sz="4400" b="1" dirty="0" smtClean="0">
              <a:solidFill>
                <a:schemeClr val="tx1">
                  <a:lumMod val="85000"/>
                  <a:lumOff val="1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algn="l">
              <a:lnSpc>
                <a:spcPct val="80000"/>
              </a:lnSpc>
            </a:pPr>
            <a:r>
              <a:rPr lang="zh-TW" altLang="en-US" sz="4400" b="1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4400" b="1" dirty="0" smtClean="0">
                <a:latin typeface="標楷體" pitchFamily="65" charset="-120"/>
                <a:ea typeface="標楷體" pitchFamily="65" charset="-120"/>
              </a:rPr>
              <a:t>4.</a:t>
            </a:r>
            <a:r>
              <a:rPr lang="zh-TW" altLang="en-US" sz="4400" b="1" dirty="0" smtClean="0">
                <a:latin typeface="標楷體" pitchFamily="65" charset="-120"/>
                <a:ea typeface="標楷體" pitchFamily="65" charset="-120"/>
              </a:rPr>
              <a:t>活動委員會</a:t>
            </a:r>
          </a:p>
          <a:p>
            <a:pPr algn="l">
              <a:lnSpc>
                <a:spcPct val="80000"/>
              </a:lnSpc>
            </a:pPr>
            <a:r>
              <a:rPr lang="en-US" altLang="zh-TW" sz="4400" b="1" dirty="0" smtClean="0">
                <a:latin typeface="標楷體" pitchFamily="65" charset="-120"/>
                <a:ea typeface="標楷體" pitchFamily="65" charset="-120"/>
              </a:rPr>
              <a:t> 5.</a:t>
            </a:r>
            <a:r>
              <a:rPr lang="zh-TW" altLang="en-US" sz="4400" b="1" dirty="0" smtClean="0">
                <a:latin typeface="標楷體" pitchFamily="65" charset="-120"/>
                <a:ea typeface="標楷體" pitchFamily="65" charset="-120"/>
              </a:rPr>
              <a:t>公關委員會</a:t>
            </a:r>
          </a:p>
          <a:p>
            <a:pPr algn="l">
              <a:lnSpc>
                <a:spcPct val="80000"/>
              </a:lnSpc>
            </a:pPr>
            <a:r>
              <a:rPr lang="zh-TW" altLang="en-US" sz="4400" b="1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4400" b="1" dirty="0" smtClean="0">
                <a:latin typeface="標楷體" pitchFamily="65" charset="-120"/>
                <a:ea typeface="標楷體" pitchFamily="65" charset="-120"/>
              </a:rPr>
              <a:t>6.</a:t>
            </a:r>
            <a:r>
              <a:rPr lang="zh-TW" altLang="en-US" sz="4400" b="1" dirty="0" smtClean="0">
                <a:latin typeface="標楷體" pitchFamily="65" charset="-120"/>
                <a:ea typeface="標楷體" pitchFamily="65" charset="-120"/>
              </a:rPr>
              <a:t>頒發授證委員會</a:t>
            </a:r>
            <a:endParaRPr lang="en-US" altLang="zh-TW" sz="4400" b="1" dirty="0" smtClean="0">
              <a:latin typeface="標楷體" pitchFamily="65" charset="-120"/>
              <a:ea typeface="標楷體" pitchFamily="65" charset="-120"/>
            </a:endParaRPr>
          </a:p>
          <a:p>
            <a:pPr algn="l">
              <a:lnSpc>
                <a:spcPct val="80000"/>
              </a:lnSpc>
            </a:pPr>
            <a:r>
              <a:rPr lang="en-US" altLang="zh-TW" sz="4400" b="1" dirty="0" smtClean="0">
                <a:latin typeface="標楷體" pitchFamily="65" charset="-120"/>
                <a:ea typeface="標楷體" pitchFamily="65" charset="-120"/>
              </a:rPr>
              <a:t>                 </a:t>
            </a:r>
            <a:endParaRPr lang="zh-TW" altLang="en-US" sz="36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A87A9-0EA3-4446-AD41-375B88B176FA}" type="slidenum">
              <a:rPr lang="en-US" altLang="zh-TW" smtClean="0"/>
              <a:pPr/>
              <a:t>3</a:t>
            </a:fld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12776"/>
            <a:ext cx="8229600" cy="4525963"/>
          </a:xfrm>
        </p:spPr>
        <p:txBody>
          <a:bodyPr/>
          <a:lstStyle/>
          <a:p>
            <a:pPr marL="514350" indent="-514350">
              <a:buNone/>
            </a:pP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1</a:t>
            </a:r>
            <a:r>
              <a:rPr lang="en-US" altLang="zh-TW" sz="4000" b="1" dirty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sz="4400" b="1" dirty="0">
                <a:latin typeface="標楷體" pitchFamily="65" charset="-120"/>
                <a:ea typeface="標楷體" pitchFamily="65" charset="-120"/>
              </a:rPr>
              <a:t>執行</a:t>
            </a:r>
            <a:r>
              <a:rPr lang="zh-TW" altLang="en-US" sz="4400" b="1" dirty="0" smtClean="0">
                <a:latin typeface="標楷體" pitchFamily="65" charset="-120"/>
                <a:ea typeface="標楷體" pitchFamily="65" charset="-120"/>
              </a:rPr>
              <a:t>委員會</a:t>
            </a:r>
            <a:r>
              <a:rPr lang="en-US" altLang="zh-TW" sz="4400" b="1" dirty="0" smtClean="0">
                <a:latin typeface="標楷體" pitchFamily="65" charset="-120"/>
                <a:ea typeface="標楷體" pitchFamily="65" charset="-120"/>
              </a:rPr>
              <a:t>:</a:t>
            </a:r>
            <a:endParaRPr lang="en-US" altLang="zh-TW" sz="4400" b="1" dirty="0">
              <a:latin typeface="標楷體" pitchFamily="65" charset="-120"/>
              <a:ea typeface="標楷體" pitchFamily="65" charset="-120"/>
            </a:endParaRPr>
          </a:p>
          <a:p>
            <a:pPr marL="742950" indent="-742950"/>
            <a:r>
              <a:rPr lang="zh-TW" altLang="en-US" sz="4400" b="1" dirty="0" smtClean="0">
                <a:latin typeface="標楷體" pitchFamily="65" charset="-120"/>
                <a:ea typeface="標楷體" pitchFamily="65" charset="-120"/>
              </a:rPr>
              <a:t>指派授證夜主席</a:t>
            </a:r>
            <a:endParaRPr lang="en-US" altLang="zh-TW" sz="4400" b="1" dirty="0" smtClean="0">
              <a:latin typeface="標楷體" pitchFamily="65" charset="-120"/>
              <a:ea typeface="標楷體" pitchFamily="65" charset="-120"/>
            </a:endParaRPr>
          </a:p>
          <a:p>
            <a:pPr marL="742950" indent="-742950"/>
            <a:r>
              <a:rPr lang="zh-TW" altLang="en-US" sz="4400" b="1" dirty="0" smtClean="0">
                <a:latin typeface="標楷體" pitchFamily="65" charset="-120"/>
                <a:ea typeface="標楷體" pitchFamily="65" charset="-120"/>
              </a:rPr>
              <a:t>訂授</a:t>
            </a:r>
            <a:r>
              <a:rPr lang="zh-TW" altLang="en-US" sz="4400" b="1" dirty="0">
                <a:latin typeface="標楷體" pitchFamily="65" charset="-120"/>
                <a:ea typeface="標楷體" pitchFamily="65" charset="-120"/>
              </a:rPr>
              <a:t>證夜</a:t>
            </a:r>
            <a:r>
              <a:rPr lang="zh-TW" altLang="en-US" sz="4400" b="1" dirty="0" smtClean="0">
                <a:latin typeface="標楷體" pitchFamily="65" charset="-120"/>
                <a:ea typeface="標楷體" pitchFamily="65" charset="-120"/>
              </a:rPr>
              <a:t>日期</a:t>
            </a:r>
            <a:endParaRPr lang="en-US" altLang="zh-TW" sz="4400" b="1" dirty="0" smtClean="0">
              <a:latin typeface="標楷體" pitchFamily="65" charset="-120"/>
              <a:ea typeface="標楷體" pitchFamily="65" charset="-120"/>
            </a:endParaRPr>
          </a:p>
          <a:p>
            <a:pPr marL="742950" indent="-742950"/>
            <a:r>
              <a:rPr lang="zh-TW" altLang="en-US" sz="4400" b="1" dirty="0" smtClean="0">
                <a:latin typeface="標楷體" pitchFamily="65" charset="-120"/>
                <a:ea typeface="標楷體" pitchFamily="65" charset="-120"/>
              </a:rPr>
              <a:t>分配</a:t>
            </a:r>
            <a:r>
              <a:rPr lang="zh-TW" altLang="en-US" sz="4400" b="1" dirty="0">
                <a:latin typeface="標楷體" pitchFamily="65" charset="-120"/>
                <a:ea typeface="標楷體" pitchFamily="65" charset="-120"/>
              </a:rPr>
              <a:t>委員會之</a:t>
            </a:r>
            <a:r>
              <a:rPr lang="zh-TW" altLang="en-US" sz="4400" b="1" dirty="0" smtClean="0">
                <a:latin typeface="標楷體" pitchFamily="65" charset="-120"/>
                <a:ea typeface="標楷體" pitchFamily="65" charset="-120"/>
              </a:rPr>
              <a:t>責任</a:t>
            </a:r>
            <a:endParaRPr lang="en-US" altLang="zh-TW" sz="4400" b="1" dirty="0" smtClean="0">
              <a:latin typeface="標楷體" pitchFamily="65" charset="-120"/>
              <a:ea typeface="標楷體" pitchFamily="65" charset="-120"/>
            </a:endParaRPr>
          </a:p>
          <a:p>
            <a:pPr marL="742950" indent="-742950"/>
            <a:r>
              <a:rPr lang="zh-TW" altLang="en-US" sz="4400" b="1" dirty="0" smtClean="0">
                <a:latin typeface="標楷體" pitchFamily="65" charset="-120"/>
                <a:ea typeface="標楷體" pitchFamily="65" charset="-120"/>
              </a:rPr>
              <a:t>審查</a:t>
            </a:r>
            <a:r>
              <a:rPr lang="zh-TW" altLang="en-US" sz="4400" b="1" dirty="0">
                <a:latin typeface="標楷體" pitchFamily="65" charset="-120"/>
                <a:ea typeface="標楷體" pitchFamily="65" charset="-120"/>
              </a:rPr>
              <a:t>並核准</a:t>
            </a:r>
            <a:r>
              <a:rPr lang="zh-TW" altLang="en-US" sz="4400" b="1" dirty="0" smtClean="0">
                <a:latin typeface="標楷體" pitchFamily="65" charset="-120"/>
                <a:ea typeface="標楷體" pitchFamily="65" charset="-120"/>
              </a:rPr>
              <a:t>計畫</a:t>
            </a:r>
            <a:endParaRPr lang="en-US" altLang="zh-TW" sz="44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5540D-7D00-4B29-AE05-0848AC80A567}" type="slidenum">
              <a:rPr lang="en-US" altLang="zh-TW" smtClean="0"/>
              <a:pPr/>
              <a:t>4</a:t>
            </a:fld>
            <a:endParaRPr lang="en-US" altLang="zh-TW"/>
          </a:p>
        </p:txBody>
      </p:sp>
      <p:sp>
        <p:nvSpPr>
          <p:cNvPr id="7" name="Rectangle 2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50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j-cs"/>
              </a:rPr>
              <a:t>授證夜籌劃指南</a:t>
            </a:r>
            <a:endParaRPr kumimoji="1" lang="zh-TW" altLang="en-US" sz="50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標楷體" pitchFamily="65" charset="-120"/>
              <a:ea typeface="標楷體" pitchFamily="65" charset="-12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35280" cy="5257800"/>
          </a:xfrm>
        </p:spPr>
        <p:txBody>
          <a:bodyPr/>
          <a:lstStyle/>
          <a:p>
            <a:pPr>
              <a:buNone/>
            </a:pPr>
            <a:r>
              <a:rPr lang="en-US" altLang="zh-TW" sz="4400" b="1" dirty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4400" b="1" dirty="0">
                <a:latin typeface="標楷體" pitchFamily="65" charset="-120"/>
                <a:ea typeface="標楷體" pitchFamily="65" charset="-120"/>
              </a:rPr>
              <a:t>財務</a:t>
            </a:r>
            <a:r>
              <a:rPr lang="zh-TW" altLang="en-US" sz="4400" b="1" dirty="0" smtClean="0">
                <a:latin typeface="標楷體" pitchFamily="65" charset="-120"/>
                <a:ea typeface="標楷體" pitchFamily="65" charset="-120"/>
              </a:rPr>
              <a:t>委員會</a:t>
            </a:r>
            <a:r>
              <a:rPr lang="en-US" altLang="zh-TW" sz="4400" b="1" dirty="0" smtClean="0">
                <a:latin typeface="標楷體" pitchFamily="65" charset="-120"/>
                <a:ea typeface="標楷體" pitchFamily="65" charset="-120"/>
              </a:rPr>
              <a:t>:</a:t>
            </a:r>
          </a:p>
          <a:p>
            <a:r>
              <a:rPr lang="zh-TW" altLang="en-US" sz="4400" b="1" dirty="0" smtClean="0">
                <a:latin typeface="標楷體" pitchFamily="65" charset="-120"/>
                <a:ea typeface="標楷體" pitchFamily="65" charset="-120"/>
              </a:rPr>
              <a:t>編定預算</a:t>
            </a:r>
            <a:r>
              <a:rPr lang="en-US" altLang="zh-TW" sz="4400" b="1" dirty="0" smtClean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sz="4400" b="1" dirty="0" smtClean="0">
                <a:latin typeface="標楷體" pitchFamily="65" charset="-120"/>
                <a:ea typeface="標楷體" pitchFamily="65" charset="-120"/>
              </a:rPr>
              <a:t>籌足經費</a:t>
            </a:r>
            <a:r>
              <a:rPr lang="en-US" altLang="zh-TW" sz="4400" b="1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4400" b="1" dirty="0" smtClean="0">
                <a:latin typeface="標楷體" pitchFamily="65" charset="-120"/>
                <a:ea typeface="標楷體" pitchFamily="65" charset="-120"/>
              </a:rPr>
              <a:t>註冊費</a:t>
            </a:r>
            <a:r>
              <a:rPr lang="en-US" altLang="zh-TW" sz="4400" b="1" dirty="0" smtClean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r>
              <a:rPr lang="zh-TW" altLang="en-US" sz="4400" b="1" dirty="0" smtClean="0">
                <a:latin typeface="標楷體" pitchFamily="65" charset="-120"/>
                <a:ea typeface="標楷體" pitchFamily="65" charset="-120"/>
              </a:rPr>
              <a:t>確定入場人數</a:t>
            </a:r>
            <a:endParaRPr lang="en-US" altLang="zh-TW" sz="4400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400" b="1" dirty="0" smtClean="0">
                <a:latin typeface="標楷體" pitchFamily="65" charset="-120"/>
                <a:ea typeface="標楷體" pitchFamily="65" charset="-120"/>
              </a:rPr>
              <a:t>核准費用</a:t>
            </a:r>
            <a:endParaRPr lang="en-US" altLang="zh-TW" sz="4400" b="1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sz="4400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buFont typeface="Arial" pitchFamily="34" charset="0"/>
              <a:buChar char="•"/>
            </a:pPr>
            <a:endParaRPr lang="en-US" altLang="zh-TW" sz="4400" b="1" dirty="0" smtClean="0">
              <a:latin typeface="標楷體" pitchFamily="65" charset="-120"/>
              <a:ea typeface="標楷體" pitchFamily="65" charset="-120"/>
            </a:endParaRPr>
          </a:p>
          <a:p>
            <a:pPr marL="742950" indent="-742950">
              <a:buFont typeface="Arial" pitchFamily="34" charset="0"/>
              <a:buChar char="•"/>
            </a:pPr>
            <a:endParaRPr lang="en-US" altLang="zh-TW" sz="4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5540D-7D00-4B29-AE05-0848AC80A567}" type="slidenum">
              <a:rPr lang="en-US" altLang="zh-TW" smtClean="0"/>
              <a:pPr/>
              <a:t>5</a:t>
            </a:fld>
            <a:endParaRPr lang="en-US" altLang="zh-TW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09600" y="4270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50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j-cs"/>
              </a:rPr>
              <a:t>授證夜籌劃指南</a:t>
            </a:r>
            <a:endParaRPr kumimoji="1" lang="zh-TW" altLang="en-US" sz="50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標楷體" pitchFamily="65" charset="-120"/>
              <a:ea typeface="標楷體" pitchFamily="65" charset="-12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24744"/>
            <a:ext cx="8229600" cy="5544616"/>
          </a:xfrm>
        </p:spPr>
        <p:txBody>
          <a:bodyPr/>
          <a:lstStyle/>
          <a:p>
            <a:pPr>
              <a:buNone/>
            </a:pPr>
            <a:r>
              <a:rPr lang="en-US" altLang="zh-TW" sz="4400" b="1" dirty="0" smtClean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4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標楷體" pitchFamily="65" charset="-120"/>
                <a:ea typeface="標楷體" pitchFamily="65" charset="-120"/>
              </a:rPr>
              <a:t>娛樂</a:t>
            </a:r>
            <a:r>
              <a:rPr lang="zh-TW" altLang="en-US" sz="4400" b="1" dirty="0" smtClean="0">
                <a:latin typeface="標楷體" pitchFamily="65" charset="-120"/>
                <a:ea typeface="標楷體" pitchFamily="65" charset="-120"/>
              </a:rPr>
              <a:t>委員會</a:t>
            </a:r>
            <a:r>
              <a:rPr lang="en-US" altLang="zh-TW" sz="4400" b="1" dirty="0" smtClean="0">
                <a:latin typeface="標楷體" pitchFamily="65" charset="-120"/>
                <a:ea typeface="標楷體" pitchFamily="65" charset="-120"/>
              </a:rPr>
              <a:t>:</a:t>
            </a:r>
          </a:p>
          <a:p>
            <a:r>
              <a:rPr lang="zh-TW" altLang="en-US" sz="4000" b="1" dirty="0" smtClean="0">
                <a:latin typeface="標楷體" pitchFamily="65" charset="-120"/>
                <a:ea typeface="標楷體" pitchFamily="65" charset="-120"/>
              </a:rPr>
              <a:t>設計並分發邀請函</a:t>
            </a:r>
            <a:endParaRPr lang="en-US" altLang="zh-TW" sz="4000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b="1" dirty="0" smtClean="0">
                <a:latin typeface="標楷體" pitchFamily="65" charset="-120"/>
                <a:ea typeface="標楷體" pitchFamily="65" charset="-120"/>
              </a:rPr>
              <a:t>邀請主講人、並安排器材安裝</a:t>
            </a:r>
            <a:endParaRPr lang="en-US" altLang="zh-TW" sz="4000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b="1" dirty="0" smtClean="0">
                <a:latin typeface="標楷體" pitchFamily="65" charset="-120"/>
                <a:ea typeface="標楷體" pitchFamily="65" charset="-120"/>
              </a:rPr>
              <a:t>確認參加人員</a:t>
            </a:r>
            <a:endParaRPr lang="en-US" altLang="zh-TW" sz="4000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b="1" dirty="0" smtClean="0">
                <a:latin typeface="標楷體" pitchFamily="65" charset="-120"/>
                <a:ea typeface="標楷體" pitchFamily="65" charset="-120"/>
              </a:rPr>
              <a:t>預定表演節目</a:t>
            </a:r>
            <a:endParaRPr lang="en-US" altLang="zh-TW" sz="4000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b="1" dirty="0" smtClean="0">
                <a:latin typeface="標楷體" pitchFamily="65" charset="-120"/>
                <a:ea typeface="標楷體" pitchFamily="65" charset="-120"/>
              </a:rPr>
              <a:t>檢查活動場地是否已佈置妥當</a:t>
            </a:r>
            <a:endParaRPr lang="en-US" altLang="zh-TW" sz="4000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b="1" dirty="0" smtClean="0">
                <a:latin typeface="標楷體" pitchFamily="65" charset="-120"/>
                <a:ea typeface="標楷體" pitchFamily="65" charset="-120"/>
              </a:rPr>
              <a:t>介紹次序、貴賓席安排</a:t>
            </a:r>
            <a:endParaRPr lang="en-US" altLang="zh-TW" sz="4000" b="1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sz="4400" b="1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5540D-7D00-4B29-AE05-0848AC80A567}" type="slidenum">
              <a:rPr lang="en-US" altLang="zh-TW" smtClean="0"/>
              <a:pPr/>
              <a:t>6</a:t>
            </a:fld>
            <a:endParaRPr lang="en-US" altLang="zh-TW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09600" y="0"/>
            <a:ext cx="7706816" cy="1340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50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j-cs"/>
              </a:rPr>
              <a:t>授證夜籌劃指南</a:t>
            </a:r>
            <a:endParaRPr kumimoji="1" lang="zh-TW" altLang="en-US" sz="50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標楷體" pitchFamily="65" charset="-120"/>
              <a:ea typeface="標楷體" pitchFamily="65" charset="-12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TW" sz="4400" b="1" dirty="0">
                <a:latin typeface="標楷體" pitchFamily="65" charset="-120"/>
                <a:ea typeface="標楷體" pitchFamily="65" charset="-120"/>
              </a:rPr>
              <a:t>4.</a:t>
            </a:r>
            <a:r>
              <a:rPr lang="zh-TW" altLang="en-US" sz="4400" b="1" dirty="0">
                <a:latin typeface="標楷體" pitchFamily="65" charset="-120"/>
                <a:ea typeface="標楷體" pitchFamily="65" charset="-120"/>
              </a:rPr>
              <a:t>活動</a:t>
            </a:r>
            <a:r>
              <a:rPr lang="zh-TW" altLang="en-US" sz="4400" b="1" dirty="0" smtClean="0">
                <a:latin typeface="標楷體" pitchFamily="65" charset="-120"/>
                <a:ea typeface="標楷體" pitchFamily="65" charset="-120"/>
              </a:rPr>
              <a:t>委員會</a:t>
            </a:r>
            <a:r>
              <a:rPr lang="en-US" altLang="zh-TW" sz="4400" b="1" dirty="0" smtClean="0">
                <a:latin typeface="標楷體" pitchFamily="65" charset="-120"/>
                <a:ea typeface="標楷體" pitchFamily="65" charset="-120"/>
              </a:rPr>
              <a:t>:</a:t>
            </a:r>
          </a:p>
          <a:p>
            <a:r>
              <a:rPr lang="zh-TW" altLang="en-US" sz="4400" b="1" dirty="0" smtClean="0">
                <a:latin typeface="標楷體" pitchFamily="65" charset="-120"/>
                <a:ea typeface="標楷體" pitchFamily="65" charset="-120"/>
              </a:rPr>
              <a:t>訂議程</a:t>
            </a:r>
            <a:endParaRPr lang="en-US" altLang="zh-TW" sz="4400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400" b="1" dirty="0" smtClean="0">
                <a:latin typeface="標楷體" pitchFamily="65" charset="-120"/>
                <a:ea typeface="標楷體" pitchFamily="65" charset="-120"/>
              </a:rPr>
              <a:t>設計並印製活動資料</a:t>
            </a:r>
            <a:endParaRPr lang="en-US" altLang="zh-TW" sz="4400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400" b="1" dirty="0" smtClean="0">
                <a:latin typeface="標楷體" pitchFamily="65" charset="-120"/>
                <a:ea typeface="標楷體" pitchFamily="65" charset="-120"/>
              </a:rPr>
              <a:t>分發活動手冊給出席者</a:t>
            </a:r>
            <a:endParaRPr lang="en-US" altLang="zh-TW" sz="4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5540D-7D00-4B29-AE05-0848AC80A567}" type="slidenum">
              <a:rPr lang="en-US" altLang="zh-TW" smtClean="0"/>
              <a:pPr/>
              <a:t>7</a:t>
            </a:fld>
            <a:endParaRPr lang="en-US" altLang="zh-TW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609600" y="4270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50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j-cs"/>
              </a:rPr>
              <a:t>授證夜籌劃指南</a:t>
            </a:r>
            <a:endParaRPr kumimoji="1" lang="zh-TW" altLang="en-US" sz="50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標楷體" pitchFamily="65" charset="-120"/>
              <a:ea typeface="標楷體" pitchFamily="65" charset="-12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6288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altLang="zh-TW" sz="4400" b="1" dirty="0">
                <a:latin typeface="標楷體" pitchFamily="65" charset="-120"/>
                <a:ea typeface="標楷體" pitchFamily="65" charset="-120"/>
              </a:rPr>
              <a:t>5.</a:t>
            </a:r>
            <a:r>
              <a:rPr lang="zh-TW" altLang="en-US" sz="4400" b="1" dirty="0">
                <a:latin typeface="標楷體" pitchFamily="65" charset="-120"/>
                <a:ea typeface="標楷體" pitchFamily="65" charset="-120"/>
              </a:rPr>
              <a:t>公關</a:t>
            </a:r>
            <a:r>
              <a:rPr lang="zh-TW" altLang="en-US" sz="4400" b="1" dirty="0" smtClean="0">
                <a:latin typeface="標楷體" pitchFamily="65" charset="-120"/>
                <a:ea typeface="標楷體" pitchFamily="65" charset="-120"/>
              </a:rPr>
              <a:t>委員會</a:t>
            </a:r>
            <a:r>
              <a:rPr lang="en-US" altLang="zh-TW" sz="4400" b="1" dirty="0" smtClean="0">
                <a:latin typeface="標楷體" pitchFamily="65" charset="-120"/>
                <a:ea typeface="標楷體" pitchFamily="65" charset="-120"/>
              </a:rPr>
              <a:t>:</a:t>
            </a:r>
          </a:p>
          <a:p>
            <a:r>
              <a:rPr lang="zh-TW" altLang="en-US" sz="4400" b="1" dirty="0" smtClean="0">
                <a:latin typeface="標楷體" pitchFamily="65" charset="-120"/>
                <a:ea typeface="標楷體" pitchFamily="65" charset="-120"/>
              </a:rPr>
              <a:t>三個星期前寄發新聞稿 給當 地媒體發佈活動新聞</a:t>
            </a:r>
            <a:endParaRPr lang="en-US" altLang="zh-TW" sz="4400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400" b="1" dirty="0" smtClean="0">
                <a:latin typeface="標楷體" pitchFamily="65" charset="-120"/>
                <a:ea typeface="標楷體" pitchFamily="65" charset="-120"/>
              </a:rPr>
              <a:t>聯絡媒體並邀請參加報導</a:t>
            </a:r>
            <a:endParaRPr lang="en-US" altLang="zh-TW" sz="4400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400" b="1" dirty="0" smtClean="0">
                <a:latin typeface="標楷體" pitchFamily="65" charset="-120"/>
                <a:ea typeface="標楷體" pitchFamily="65" charset="-120"/>
              </a:rPr>
              <a:t>安排攝、錄影師</a:t>
            </a:r>
            <a:endParaRPr lang="en-US" altLang="zh-TW" sz="4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5540D-7D00-4B29-AE05-0848AC80A567}" type="slidenum">
              <a:rPr lang="en-US" altLang="zh-TW" smtClean="0"/>
              <a:pPr/>
              <a:t>8</a:t>
            </a:fld>
            <a:endParaRPr lang="en-US" altLang="zh-TW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609600" y="4270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50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j-cs"/>
              </a:rPr>
              <a:t>授證夜籌劃指南</a:t>
            </a:r>
            <a:endParaRPr kumimoji="1" lang="zh-TW" altLang="en-US" sz="50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標楷體" pitchFamily="65" charset="-120"/>
              <a:ea typeface="標楷體" pitchFamily="65" charset="-12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>
              <a:buNone/>
            </a:pPr>
            <a:r>
              <a:rPr lang="en-US" altLang="zh-TW" sz="4400" b="1" dirty="0">
                <a:latin typeface="標楷體" pitchFamily="65" charset="-120"/>
                <a:ea typeface="標楷體" pitchFamily="65" charset="-120"/>
              </a:rPr>
              <a:t>6</a:t>
            </a:r>
            <a:r>
              <a:rPr lang="en-US" altLang="zh-TW" sz="4400" b="1" dirty="0" smtClean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sz="4400" b="1" dirty="0" smtClean="0">
                <a:latin typeface="標楷體" pitchFamily="65" charset="-120"/>
                <a:ea typeface="標楷體" pitchFamily="65" charset="-120"/>
              </a:rPr>
              <a:t>授證頒發委員會</a:t>
            </a:r>
            <a:r>
              <a:rPr lang="en-US" altLang="zh-TW" sz="4400" b="1" dirty="0" smtClean="0">
                <a:latin typeface="標楷體" pitchFamily="65" charset="-120"/>
                <a:ea typeface="標楷體" pitchFamily="65" charset="-120"/>
              </a:rPr>
              <a:t>:</a:t>
            </a:r>
          </a:p>
          <a:p>
            <a:r>
              <a:rPr lang="zh-TW" altLang="en-US" sz="4000" b="1" dirty="0" smtClean="0">
                <a:latin typeface="標楷體" pitchFamily="65" charset="-120"/>
                <a:ea typeface="標楷體" pitchFamily="65" charset="-120"/>
              </a:rPr>
              <a:t>確保頒發授證證書於適當時候頒發</a:t>
            </a:r>
            <a:endParaRPr lang="en-US" altLang="zh-TW" sz="4000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b="1" dirty="0" smtClean="0">
                <a:latin typeface="標楷體" pitchFamily="65" charset="-120"/>
                <a:ea typeface="標楷體" pitchFamily="65" charset="-120"/>
              </a:rPr>
              <a:t>讓每位新會員在授證證書上面簽名</a:t>
            </a:r>
            <a:endParaRPr lang="en-US" altLang="zh-TW" sz="4000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b="1" dirty="0" smtClean="0">
                <a:latin typeface="標楷體" pitchFamily="65" charset="-120"/>
                <a:ea typeface="標楷體" pitchFamily="65" charset="-120"/>
              </a:rPr>
              <a:t>在活動前排演頒發的流程</a:t>
            </a:r>
            <a:endParaRPr lang="zh-TW" altLang="en-US" sz="40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5540D-7D00-4B29-AE05-0848AC80A567}" type="slidenum">
              <a:rPr lang="en-US" altLang="zh-TW" smtClean="0"/>
              <a:pPr/>
              <a:t>9</a:t>
            </a:fld>
            <a:endParaRPr lang="en-US" altLang="zh-TW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09600" y="4270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50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j-cs"/>
              </a:rPr>
              <a:t>授證夜籌劃指南</a:t>
            </a:r>
            <a:endParaRPr kumimoji="1" lang="zh-TW" altLang="en-US" sz="50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標楷體" pitchFamily="65" charset="-120"/>
              <a:ea typeface="標楷體" pitchFamily="65" charset="-12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</TotalTime>
  <Words>521</Words>
  <Application>Microsoft Office PowerPoint</Application>
  <PresentationFormat>如螢幕大小 (4:3)</PresentationFormat>
  <Paragraphs>114</Paragraphs>
  <Slides>13</Slides>
  <Notes>4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4" baseType="lpstr">
      <vt:lpstr>預設簡報設計</vt:lpstr>
      <vt:lpstr>投影片 1</vt:lpstr>
      <vt:lpstr>慶祝新分會授證夜籌劃指南</vt:lpstr>
      <vt:lpstr>慶祝新分會授證夜籌劃指南</vt:lpstr>
      <vt:lpstr>授證夜籌劃指南</vt:lpstr>
      <vt:lpstr>投影片 5</vt:lpstr>
      <vt:lpstr>投影片 6</vt:lpstr>
      <vt:lpstr>投影片 7</vt:lpstr>
      <vt:lpstr>投影片 8</vt:lpstr>
      <vt:lpstr>投影片 9</vt:lpstr>
      <vt:lpstr>   授證典禮程序   </vt:lpstr>
      <vt:lpstr>   授證典禮程序    </vt:lpstr>
      <vt:lpstr>投影片 12</vt:lpstr>
      <vt:lpstr>投影片 13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授證夜籌劃指南</dc:title>
  <dc:creator>USER</dc:creator>
  <cp:lastModifiedBy>Johnny</cp:lastModifiedBy>
  <cp:revision>47</cp:revision>
  <dcterms:created xsi:type="dcterms:W3CDTF">2013-04-17T07:26:43Z</dcterms:created>
  <dcterms:modified xsi:type="dcterms:W3CDTF">2013-04-21T06:05:12Z</dcterms:modified>
</cp:coreProperties>
</file>