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7" r:id="rId2"/>
    <p:sldId id="268" r:id="rId3"/>
    <p:sldId id="256" r:id="rId4"/>
    <p:sldId id="262" r:id="rId5"/>
    <p:sldId id="261" r:id="rId6"/>
    <p:sldId id="266" r:id="rId7"/>
    <p:sldId id="258" r:id="rId8"/>
    <p:sldId id="259" r:id="rId9"/>
    <p:sldId id="260" r:id="rId10"/>
    <p:sldId id="263" r:id="rId11"/>
    <p:sldId id="264" r:id="rId12"/>
    <p:sldId id="269" r:id="rId13"/>
    <p:sldId id="265" r:id="rId1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676DA0-57C6-4334-8072-1FD302497050}" type="datetimeFigureOut">
              <a:rPr lang="zh-TW" altLang="en-US" smtClean="0"/>
              <a:pPr/>
              <a:t>2013/4/21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3763C-6A7F-4502-B3A2-1AE194C7823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9697144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02370-4BE4-47E7-BF2F-64DF27FA828F}" type="datetimeFigureOut">
              <a:rPr lang="zh-TW" altLang="en-US" smtClean="0"/>
              <a:pPr/>
              <a:t>2013/4/21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074EB-6E7C-41ED-B888-E0B3FD14EB7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0396948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074EB-6E7C-41ED-B888-E0B3FD14EB79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074EB-6E7C-41ED-B888-E0B3FD14EB79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074EB-6E7C-41ED-B888-E0B3FD14EB79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074EB-6E7C-41ED-B888-E0B3FD14EB79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A87A9-0EA3-4446-AD41-375B88B176F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41F22-307B-4081-B82E-ECFE4AE1D61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2BE4B-AD32-414E-93A7-AEA99ACDF3D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5540D-7D00-4B29-AE05-0848AC80A56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C177D-F4C1-45CA-979D-6EE276949DC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</a:t>
            </a: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0E707-C1EB-40E2-A3D0-D477552E2B9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</a:t>
            </a: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F4197-36A5-450B-A771-ECEE672FC54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04A5B-BF48-4256-BA04-766E2082483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</a:t>
            </a: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9E326-BCE1-4324-8D20-E12B376912A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</a:t>
            </a: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C419B-F8BF-447A-B7E0-CC770823FD2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</a:t>
            </a: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F7A4E-27BD-4E70-9E76-2E4C6D404B1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zh-TW" smtClean="0"/>
              <a:t>1</a:t>
            </a: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8EBDB5-4DAA-491C-BDB2-80C8157B5DD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en-US" altLang="zh-TW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/>
          <a:lstStyle/>
          <a:p>
            <a:pPr algn="ctr"/>
            <a:r>
              <a:rPr lang="en-US" altLang="zh-TW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zh-TW" altLang="zh-TW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國 際 獅 子 會</a:t>
            </a:r>
            <a:r>
              <a:rPr lang="en-US" altLang="zh-TW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0 0 B2</a:t>
            </a:r>
            <a:r>
              <a:rPr lang="zh-TW" altLang="zh-TW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區 講 師 團 講 師 履 歷 </a:t>
            </a:r>
            <a:endParaRPr lang="en-US" altLang="zh-TW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zh-TW" altLang="en-US" sz="1400" b="1" dirty="0"/>
              <a:t> </a:t>
            </a:r>
            <a:r>
              <a:rPr lang="zh-TW" altLang="en-US" sz="1400" b="1" dirty="0" smtClean="0"/>
              <a:t>     </a:t>
            </a:r>
            <a:r>
              <a:rPr lang="zh-TW" altLang="en-US" sz="1400" dirty="0" smtClean="0"/>
              <a:t> </a:t>
            </a:r>
            <a:r>
              <a:rPr lang="zh-TW" altLang="zh-TW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姓</a:t>
            </a:r>
            <a:r>
              <a:rPr lang="en-US" altLang="zh-TW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</a:t>
            </a:r>
            <a:r>
              <a:rPr lang="zh-TW" altLang="zh-TW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名：</a:t>
            </a:r>
            <a:r>
              <a:rPr lang="en-US" altLang="zh-TW" sz="1800" b="1" dirty="0"/>
              <a:t>	</a:t>
            </a:r>
            <a:r>
              <a:rPr lang="zh-TW" altLang="zh-TW" sz="1800" b="1" dirty="0">
                <a:solidFill>
                  <a:srgbClr val="FF0000"/>
                </a:solidFill>
              </a:rPr>
              <a:t>游美娟</a:t>
            </a:r>
            <a:endParaRPr lang="zh-TW" altLang="zh-TW" sz="1800" dirty="0">
              <a:solidFill>
                <a:srgbClr val="FF0000"/>
              </a:solidFill>
            </a:endParaRPr>
          </a:p>
          <a:p>
            <a:r>
              <a:rPr lang="zh-TW" altLang="zh-TW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隸屬會名：</a:t>
            </a:r>
            <a:r>
              <a:rPr lang="en-US" altLang="zh-TW" sz="1800" b="1" dirty="0">
                <a:solidFill>
                  <a:srgbClr val="FF0000"/>
                </a:solidFill>
              </a:rPr>
              <a:t>	</a:t>
            </a:r>
            <a:r>
              <a:rPr lang="zh-TW" altLang="zh-TW" sz="1800" b="1" dirty="0">
                <a:solidFill>
                  <a:srgbClr val="FF0000"/>
                </a:solidFill>
              </a:rPr>
              <a:t>美倫獅子會</a:t>
            </a:r>
            <a:endParaRPr lang="zh-TW" altLang="zh-TW" sz="1800" dirty="0">
              <a:solidFill>
                <a:srgbClr val="FF0000"/>
              </a:solidFill>
            </a:endParaRPr>
          </a:p>
          <a:p>
            <a:r>
              <a:rPr lang="zh-TW" altLang="zh-TW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隸屬專區：</a:t>
            </a:r>
            <a:r>
              <a:rPr lang="en-US" altLang="zh-TW" sz="1800" b="1" dirty="0">
                <a:solidFill>
                  <a:srgbClr val="FF0000"/>
                </a:solidFill>
              </a:rPr>
              <a:t>	</a:t>
            </a:r>
            <a:r>
              <a:rPr lang="zh-TW" altLang="zh-TW" sz="1800" b="1" dirty="0" smtClean="0">
                <a:solidFill>
                  <a:srgbClr val="FF0000"/>
                </a:solidFill>
              </a:rPr>
              <a:t>第五專區</a:t>
            </a:r>
            <a:endParaRPr lang="zh-TW" altLang="zh-TW" sz="1800" dirty="0">
              <a:solidFill>
                <a:srgbClr val="FF0000"/>
              </a:solidFill>
            </a:endParaRPr>
          </a:p>
          <a:p>
            <a:r>
              <a:rPr lang="zh-TW" altLang="zh-TW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隸屬</a:t>
            </a:r>
            <a:r>
              <a:rPr lang="zh-TW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分</a:t>
            </a:r>
            <a:r>
              <a:rPr lang="zh-TW" altLang="zh-TW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區：</a:t>
            </a:r>
            <a:r>
              <a:rPr lang="en-US" altLang="zh-TW" sz="1800" b="1" dirty="0" smtClean="0">
                <a:solidFill>
                  <a:srgbClr val="FF0000"/>
                </a:solidFill>
              </a:rPr>
              <a:t>      </a:t>
            </a:r>
            <a:r>
              <a:rPr lang="zh-TW" altLang="zh-TW" sz="1800" b="1" dirty="0" smtClean="0">
                <a:solidFill>
                  <a:srgbClr val="FF0000"/>
                </a:solidFill>
              </a:rPr>
              <a:t>第九分區</a:t>
            </a:r>
            <a:endParaRPr lang="zh-TW" altLang="zh-TW" sz="18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zh-TW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獅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zh-TW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子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zh-TW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會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zh-TW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經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zh-TW" altLang="zh-TW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歷</a:t>
            </a:r>
            <a:endParaRPr lang="en-US" altLang="zh-TW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zh-TW" altLang="en-US" sz="2000" b="1" dirty="0" smtClean="0">
                <a:solidFill>
                  <a:srgbClr val="FF0000"/>
                </a:solidFill>
              </a:rPr>
              <a:t>      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1996-1997  B2</a:t>
            </a:r>
            <a:r>
              <a:rPr lang="zh-TW" altLang="zh-TW" sz="2000" b="1" dirty="0" smtClean="0">
                <a:solidFill>
                  <a:srgbClr val="FF0000"/>
                </a:solidFill>
              </a:rPr>
              <a:t>區</a:t>
            </a:r>
            <a:r>
              <a:rPr lang="zh-TW" altLang="zh-TW" sz="2000" b="1" dirty="0">
                <a:solidFill>
                  <a:srgbClr val="FF0000"/>
                </a:solidFill>
              </a:rPr>
              <a:t>美倫會會長</a:t>
            </a:r>
          </a:p>
          <a:p>
            <a:r>
              <a:rPr lang="en-US" altLang="zh-TW" sz="2000" b="1" dirty="0">
                <a:solidFill>
                  <a:srgbClr val="FF0000"/>
                </a:solidFill>
              </a:rPr>
              <a:t>1997-1998 </a:t>
            </a:r>
            <a:r>
              <a:rPr lang="zh-TW" altLang="en-US" sz="2000" b="1" dirty="0" smtClean="0">
                <a:solidFill>
                  <a:srgbClr val="FF0000"/>
                </a:solidFill>
              </a:rPr>
              <a:t>大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 B</a:t>
            </a:r>
            <a:r>
              <a:rPr lang="zh-TW" altLang="zh-TW" sz="2000" b="1" dirty="0" smtClean="0">
                <a:solidFill>
                  <a:srgbClr val="FF0000"/>
                </a:solidFill>
              </a:rPr>
              <a:t>區分</a:t>
            </a:r>
            <a:r>
              <a:rPr lang="zh-TW" altLang="zh-TW" sz="2000" b="1" dirty="0">
                <a:solidFill>
                  <a:srgbClr val="FF0000"/>
                </a:solidFill>
              </a:rPr>
              <a:t>區主席</a:t>
            </a:r>
          </a:p>
          <a:p>
            <a:r>
              <a:rPr lang="en-US" altLang="zh-TW" sz="2000" b="1" dirty="0">
                <a:solidFill>
                  <a:srgbClr val="FF0000"/>
                </a:solidFill>
              </a:rPr>
              <a:t>1998-2000  </a:t>
            </a:r>
            <a:r>
              <a:rPr lang="zh-TW" altLang="en-US" sz="2000" b="1" dirty="0" smtClean="0">
                <a:solidFill>
                  <a:srgbClr val="FF0000"/>
                </a:solidFill>
              </a:rPr>
              <a:t>大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B</a:t>
            </a:r>
            <a:r>
              <a:rPr lang="zh-TW" altLang="zh-TW" sz="2000" b="1" dirty="0" smtClean="0">
                <a:solidFill>
                  <a:srgbClr val="FF0000"/>
                </a:solidFill>
              </a:rPr>
              <a:t>區</a:t>
            </a:r>
            <a:r>
              <a:rPr lang="zh-TW" altLang="zh-TW" sz="2000" b="1" dirty="0">
                <a:solidFill>
                  <a:srgbClr val="FF0000"/>
                </a:solidFill>
              </a:rPr>
              <a:t>國際關係委員會主席</a:t>
            </a:r>
          </a:p>
          <a:p>
            <a:r>
              <a:rPr lang="en-US" altLang="zh-TW" sz="2000" b="1" dirty="0">
                <a:solidFill>
                  <a:srgbClr val="FF0000"/>
                </a:solidFill>
              </a:rPr>
              <a:t>2000-2001 </a:t>
            </a:r>
            <a:r>
              <a:rPr lang="zh-TW" altLang="en-US" sz="2000" b="1" dirty="0" smtClean="0">
                <a:solidFill>
                  <a:srgbClr val="FF0000"/>
                </a:solidFill>
              </a:rPr>
              <a:t>大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 B</a:t>
            </a:r>
            <a:r>
              <a:rPr lang="zh-TW" altLang="zh-TW" sz="2000" b="1" dirty="0" smtClean="0">
                <a:solidFill>
                  <a:srgbClr val="FF0000"/>
                </a:solidFill>
              </a:rPr>
              <a:t>區</a:t>
            </a:r>
            <a:r>
              <a:rPr lang="zh-TW" altLang="zh-TW" sz="2000" b="1" dirty="0">
                <a:solidFill>
                  <a:srgbClr val="FF0000"/>
                </a:solidFill>
              </a:rPr>
              <a:t>專區主席</a:t>
            </a:r>
          </a:p>
          <a:p>
            <a:r>
              <a:rPr lang="en-US" altLang="zh-TW" sz="2000" b="1" dirty="0">
                <a:solidFill>
                  <a:srgbClr val="FF0000"/>
                </a:solidFill>
              </a:rPr>
              <a:t>2003-2004  B2</a:t>
            </a:r>
            <a:r>
              <a:rPr lang="zh-TW" altLang="zh-TW" sz="2000" b="1" dirty="0">
                <a:solidFill>
                  <a:srgbClr val="FF0000"/>
                </a:solidFill>
              </a:rPr>
              <a:t>區辦事處主任</a:t>
            </a:r>
          </a:p>
          <a:p>
            <a:r>
              <a:rPr lang="en-US" altLang="zh-TW" sz="2000" b="1" dirty="0">
                <a:solidFill>
                  <a:srgbClr val="FF0000"/>
                </a:solidFill>
              </a:rPr>
              <a:t>2004-2005  B2</a:t>
            </a:r>
            <a:r>
              <a:rPr lang="zh-TW" altLang="zh-TW" sz="2000" b="1" dirty="0">
                <a:solidFill>
                  <a:srgbClr val="FF0000"/>
                </a:solidFill>
              </a:rPr>
              <a:t>區駐區總監特別</a:t>
            </a:r>
            <a:r>
              <a:rPr lang="zh-TW" altLang="zh-TW" sz="2000" b="1" dirty="0" smtClean="0">
                <a:solidFill>
                  <a:srgbClr val="FF0000"/>
                </a:solidFill>
              </a:rPr>
              <a:t>顧問</a:t>
            </a:r>
            <a:endParaRPr lang="zh-TW" altLang="zh-TW" sz="2000" b="1" dirty="0">
              <a:solidFill>
                <a:srgbClr val="FF0000"/>
              </a:solidFill>
            </a:endParaRPr>
          </a:p>
          <a:p>
            <a:r>
              <a:rPr lang="en-US" altLang="zh-TW" sz="2000" b="1" dirty="0">
                <a:solidFill>
                  <a:srgbClr val="FF0000"/>
                </a:solidFill>
              </a:rPr>
              <a:t>2008-2009  B2</a:t>
            </a:r>
            <a:r>
              <a:rPr lang="zh-TW" altLang="zh-TW" sz="2000" b="1" dirty="0">
                <a:solidFill>
                  <a:srgbClr val="FF0000"/>
                </a:solidFill>
              </a:rPr>
              <a:t>區辦事處主任 </a:t>
            </a:r>
          </a:p>
          <a:p>
            <a:r>
              <a:rPr lang="en-US" altLang="zh-TW" sz="2000" b="1" dirty="0">
                <a:solidFill>
                  <a:srgbClr val="FF0000"/>
                </a:solidFill>
              </a:rPr>
              <a:t>2009-2010  B2</a:t>
            </a:r>
            <a:r>
              <a:rPr lang="zh-TW" altLang="zh-TW" sz="2000" b="1" dirty="0">
                <a:solidFill>
                  <a:srgbClr val="FF0000"/>
                </a:solidFill>
              </a:rPr>
              <a:t>區 辦事處主任 </a:t>
            </a:r>
          </a:p>
          <a:p>
            <a:r>
              <a:rPr lang="en-US" altLang="zh-TW" sz="2000" b="1" dirty="0">
                <a:solidFill>
                  <a:srgbClr val="FF0000"/>
                </a:solidFill>
              </a:rPr>
              <a:t>2010-2011  B2</a:t>
            </a:r>
            <a:r>
              <a:rPr lang="zh-TW" altLang="zh-TW" sz="2000" b="1" dirty="0">
                <a:solidFill>
                  <a:srgbClr val="FF0000"/>
                </a:solidFill>
              </a:rPr>
              <a:t>區區務長</a:t>
            </a:r>
          </a:p>
          <a:p>
            <a:r>
              <a:rPr lang="en-US" altLang="zh-TW" sz="2000" b="1" dirty="0" smtClean="0">
                <a:solidFill>
                  <a:srgbClr val="FF0000"/>
                </a:solidFill>
              </a:rPr>
              <a:t>2011-2012  B2</a:t>
            </a:r>
            <a:r>
              <a:rPr lang="zh-TW" altLang="zh-TW" sz="2000" b="1" dirty="0" smtClean="0">
                <a:solidFill>
                  <a:srgbClr val="FF0000"/>
                </a:solidFill>
              </a:rPr>
              <a:t>區秘書長</a:t>
            </a:r>
            <a:endParaRPr lang="zh-TW" altLang="zh-TW" sz="2000" b="1" dirty="0">
              <a:solidFill>
                <a:srgbClr val="FF0000"/>
              </a:solidFill>
            </a:endParaRPr>
          </a:p>
        </p:txBody>
      </p:sp>
      <p:pic>
        <p:nvPicPr>
          <p:cNvPr id="7" name="圖片 6" descr="大頭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1645920" cy="2267712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5652120" y="2132857"/>
            <a:ext cx="302433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獅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zh-TW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子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zh-TW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會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altLang="zh-TW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zh-TW" altLang="zh-TW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學</a:t>
            </a:r>
            <a:r>
              <a:rPr lang="en-US" altLang="zh-TW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zh-TW" altLang="zh-TW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歷</a:t>
            </a:r>
            <a:endParaRPr lang="en-US" altLang="zh-TW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zh-TW" altLang="zh-TW" sz="1400" dirty="0">
              <a:solidFill>
                <a:srgbClr val="FF0000"/>
              </a:solidFill>
            </a:endParaRPr>
          </a:p>
          <a:p>
            <a:r>
              <a:rPr lang="en-US" altLang="zh-TW" sz="2400" b="1" dirty="0">
                <a:solidFill>
                  <a:srgbClr val="FF0000"/>
                </a:solidFill>
              </a:rPr>
              <a:t>2006-2007 </a:t>
            </a:r>
            <a:r>
              <a:rPr lang="zh-TW" altLang="zh-TW" sz="2400" b="1" dirty="0">
                <a:solidFill>
                  <a:srgbClr val="FF0000"/>
                </a:solidFill>
              </a:rPr>
              <a:t>複合區領導學院結業</a:t>
            </a:r>
          </a:p>
          <a:p>
            <a:r>
              <a:rPr lang="en-US" altLang="zh-TW" sz="2400" b="1" dirty="0">
                <a:solidFill>
                  <a:srgbClr val="FF0000"/>
                </a:solidFill>
              </a:rPr>
              <a:t>2006-2007 </a:t>
            </a:r>
            <a:r>
              <a:rPr lang="zh-TW" altLang="zh-TW" sz="2400" b="1" dirty="0">
                <a:solidFill>
                  <a:srgbClr val="FF0000"/>
                </a:solidFill>
              </a:rPr>
              <a:t>複合區認證講師</a:t>
            </a:r>
          </a:p>
          <a:p>
            <a:r>
              <a:rPr lang="en-US" altLang="zh-TW" sz="2400" b="1" dirty="0">
                <a:solidFill>
                  <a:srgbClr val="FF0000"/>
                </a:solidFill>
              </a:rPr>
              <a:t>2010-2011</a:t>
            </a:r>
            <a:r>
              <a:rPr lang="zh-TW" altLang="zh-TW" sz="2400" b="1" dirty="0">
                <a:solidFill>
                  <a:srgbClr val="FF0000"/>
                </a:solidFill>
              </a:rPr>
              <a:t>地方講師發展學院</a:t>
            </a:r>
            <a:r>
              <a:rPr lang="en-US" altLang="zh-TW" sz="2400" b="1" dirty="0">
                <a:solidFill>
                  <a:srgbClr val="FF0000"/>
                </a:solidFill>
              </a:rPr>
              <a:t>(RFDI) </a:t>
            </a:r>
            <a:endParaRPr lang="zh-TW" altLang="zh-TW" sz="2400" b="1" dirty="0">
              <a:solidFill>
                <a:srgbClr val="FF0000"/>
              </a:solidFill>
            </a:endParaRPr>
          </a:p>
          <a:p>
            <a:r>
              <a:rPr lang="en-US" altLang="zh-TW" sz="2400" b="1" dirty="0">
                <a:solidFill>
                  <a:srgbClr val="FF0000"/>
                </a:solidFill>
              </a:rPr>
              <a:t>2011-2012 B2</a:t>
            </a:r>
            <a:r>
              <a:rPr lang="zh-TW" altLang="zh-TW" sz="2400" b="1" dirty="0">
                <a:solidFill>
                  <a:srgbClr val="FF0000"/>
                </a:solidFill>
              </a:rPr>
              <a:t>區講師團（</a:t>
            </a:r>
            <a:r>
              <a:rPr lang="en-US" altLang="zh-TW" sz="2400" b="1" dirty="0">
                <a:solidFill>
                  <a:srgbClr val="FF0000"/>
                </a:solidFill>
              </a:rPr>
              <a:t>CEP</a:t>
            </a:r>
            <a:r>
              <a:rPr lang="zh-TW" altLang="zh-TW" sz="2400" b="1" dirty="0">
                <a:solidFill>
                  <a:srgbClr val="FF0000"/>
                </a:solidFill>
              </a:rPr>
              <a:t>）引導師之訓練與認證</a:t>
            </a:r>
            <a:r>
              <a:rPr lang="zh-TW" altLang="zh-TW" sz="2400" b="1" dirty="0" smtClean="0">
                <a:solidFill>
                  <a:srgbClr val="FF0000"/>
                </a:solidFill>
              </a:rPr>
              <a:t>結業</a:t>
            </a:r>
            <a:endParaRPr lang="en-US" altLang="zh-TW" sz="2400" b="1" dirty="0" smtClean="0">
              <a:solidFill>
                <a:srgbClr val="FF0000"/>
              </a:solidFill>
            </a:endParaRPr>
          </a:p>
          <a:p>
            <a:r>
              <a:rPr lang="en-US" altLang="zh-TW" sz="2400" b="1" dirty="0" smtClean="0">
                <a:solidFill>
                  <a:srgbClr val="FF0000"/>
                </a:solidFill>
              </a:rPr>
              <a:t>ALLI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泰國中文班</a:t>
            </a:r>
            <a:endParaRPr lang="zh-TW" altLang="zh-TW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171400"/>
            <a:ext cx="8229600" cy="1575048"/>
          </a:xfrm>
        </p:spPr>
        <p:txBody>
          <a:bodyPr/>
          <a:lstStyle/>
          <a:p>
            <a:pPr algn="l"/>
            <a:r>
              <a:rPr lang="en-US" altLang="zh-TW" sz="5400" b="1" dirty="0" smtClean="0"/>
              <a:t/>
            </a:r>
            <a:br>
              <a:rPr lang="en-US" altLang="zh-TW" sz="5400" b="1" dirty="0" smtClean="0"/>
            </a:br>
            <a:r>
              <a:rPr lang="en-US" altLang="zh-TW" sz="5400" b="1" dirty="0" smtClean="0"/>
              <a:t/>
            </a:r>
            <a:br>
              <a:rPr lang="en-US" altLang="zh-TW" sz="5400" b="1" dirty="0" smtClean="0"/>
            </a:br>
            <a:r>
              <a:rPr lang="en-US" altLang="zh-TW" sz="5400" b="1" dirty="0" smtClean="0"/>
              <a:t/>
            </a:r>
            <a:br>
              <a:rPr lang="en-US" altLang="zh-TW" sz="5400" b="1" dirty="0" smtClean="0"/>
            </a:br>
            <a:r>
              <a:rPr lang="zh-TW" altLang="en-US" sz="5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授證典禮程序</a:t>
            </a:r>
            <a:r>
              <a:rPr lang="en-US" altLang="zh-TW" sz="5400" b="1" dirty="0" smtClean="0">
                <a:solidFill>
                  <a:srgbClr val="C00000"/>
                </a:solidFill>
              </a:rPr>
              <a:t/>
            </a:r>
            <a:br>
              <a:rPr lang="en-US" altLang="zh-TW" sz="5400" b="1" dirty="0" smtClean="0">
                <a:solidFill>
                  <a:srgbClr val="C00000"/>
                </a:solidFill>
              </a:rPr>
            </a:br>
            <a:r>
              <a:rPr lang="en-US" altLang="zh-TW" sz="5000" b="1" dirty="0" smtClean="0"/>
              <a:t/>
            </a:r>
            <a:br>
              <a:rPr lang="en-US" altLang="zh-TW" sz="5000" b="1" dirty="0" smtClean="0"/>
            </a:br>
            <a:r>
              <a:rPr lang="en-US" altLang="zh-TW" sz="6000" b="1" dirty="0" smtClean="0"/>
              <a:t/>
            </a:r>
            <a:br>
              <a:rPr lang="en-US" altLang="zh-TW" sz="6000" b="1" dirty="0" smtClean="0"/>
            </a:br>
            <a:endParaRPr lang="zh-TW" altLang="en-US" sz="60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80728"/>
            <a:ext cx="7931224" cy="5361459"/>
          </a:xfrm>
        </p:spPr>
        <p:txBody>
          <a:bodyPr/>
          <a:lstStyle/>
          <a:p>
            <a:pPr>
              <a:buNone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            國際獅子會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300B2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區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   第。專區第。分區。。獅子會授證慶典  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典禮開始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主席就位       鳴鐘開會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全體肅立       唱國歌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向國旗暨國父遺像行三鞠躬禮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向已故獅友默哀一分鐘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無此項者從略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None/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誦讀獅友八大信條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介紹貴賓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8.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主席致詞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9.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專題演講        闡述獅子主義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                                                                 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5540D-7D00-4B29-AE05-0848AC80A567}" type="slidenum">
              <a:rPr lang="en-US" altLang="zh-TW" smtClean="0"/>
              <a:pPr/>
              <a:t>10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10.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頒發授證證書   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11.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新會員入會宣誓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12.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貴賓致詞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致贈紀念品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鐘、槌、萬國旗、會長旗、獅子旗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14.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唱獅子歌        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我獲得獅子精神歌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None/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15.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獅子吼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16.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鳴鐘閉會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17.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禮成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5540D-7D00-4B29-AE05-0848AC80A567}" type="slidenum">
              <a:rPr lang="en-US" altLang="zh-TW" smtClean="0"/>
              <a:pPr/>
              <a:t>11</a:t>
            </a:fld>
            <a:endParaRPr lang="en-US" altLang="zh-TW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l"/>
            <a:r>
              <a:rPr lang="en-US" altLang="zh-TW" sz="5400" b="1" dirty="0" smtClean="0"/>
              <a:t/>
            </a:r>
            <a:br>
              <a:rPr lang="en-US" altLang="zh-TW" sz="5400" b="1" dirty="0" smtClean="0"/>
            </a:br>
            <a:r>
              <a:rPr lang="en-US" altLang="zh-TW" sz="5400" b="1" dirty="0" smtClean="0"/>
              <a:t/>
            </a:r>
            <a:br>
              <a:rPr lang="en-US" altLang="zh-TW" sz="5400" b="1" dirty="0" smtClean="0"/>
            </a:br>
            <a:r>
              <a:rPr lang="en-US" altLang="zh-TW" sz="5400" b="1" dirty="0" smtClean="0"/>
              <a:t/>
            </a:r>
            <a:br>
              <a:rPr lang="en-US" altLang="zh-TW" sz="5400" b="1" dirty="0" smtClean="0"/>
            </a:br>
            <a:r>
              <a:rPr lang="zh-TW" altLang="en-US" sz="5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授證典禮程序</a:t>
            </a:r>
            <a:r>
              <a:rPr lang="en-US" altLang="zh-TW" sz="5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5400" b="1" dirty="0" smtClean="0">
                <a:solidFill>
                  <a:srgbClr val="C00000"/>
                </a:solidFill>
              </a:rPr>
              <a:t/>
            </a:r>
            <a:br>
              <a:rPr lang="en-US" altLang="zh-TW" sz="5400" b="1" dirty="0" smtClean="0">
                <a:solidFill>
                  <a:srgbClr val="C00000"/>
                </a:solidFill>
              </a:rPr>
            </a:br>
            <a:r>
              <a:rPr lang="en-US" altLang="zh-TW" sz="5000" b="1" dirty="0" smtClean="0"/>
              <a:t/>
            </a:r>
            <a:br>
              <a:rPr lang="en-US" altLang="zh-TW" sz="5000" b="1" dirty="0" smtClean="0"/>
            </a:br>
            <a:r>
              <a:rPr lang="en-US" altLang="zh-TW" sz="6000" b="1" dirty="0" smtClean="0"/>
              <a:t/>
            </a:r>
            <a:br>
              <a:rPr lang="en-US" altLang="zh-TW" sz="6000" b="1" dirty="0" smtClean="0"/>
            </a:br>
            <a:endParaRPr lang="zh-TW" alt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1</a:t>
            </a:r>
            <a:endParaRPr lang="en-US" altLang="zh-TW"/>
          </a:p>
        </p:txBody>
      </p:sp>
      <p:pic>
        <p:nvPicPr>
          <p:cNvPr id="1026" name="Picture 2" descr="C:\Users\Johnny\Desktop\未命名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-315416"/>
            <a:ext cx="9396536" cy="7416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謝謝聆聽</a:t>
            </a:r>
            <a:endParaRPr lang="en-US" altLang="zh-TW" sz="60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6000" b="1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祝福各位成為優秀導獅</a:t>
            </a:r>
            <a:endParaRPr lang="en-US" altLang="zh-TW" sz="60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5540D-7D00-4B29-AE05-0848AC80A567}" type="slidenum">
              <a:rPr lang="en-US" altLang="zh-TW" smtClean="0"/>
              <a:pPr/>
              <a:t>13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慶祝新分會授證夜籌劃指南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凡國際總會授證並經當地主管機關批准立案之區內各分會，正式為國際獅子會之分會。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授證夜一般是在授證核准後，大約第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90</a:t>
            </a:r>
            <a:r>
              <a:rPr lang="zh-TW" altLang="en-US" sz="4400" b="1" smtClean="0">
                <a:latin typeface="標楷體" pitchFamily="65" charset="-120"/>
                <a:ea typeface="標楷體" pitchFamily="65" charset="-120"/>
              </a:rPr>
              <a:t>天舉行。</a:t>
            </a:r>
            <a:endParaRPr lang="zh-TW" altLang="en-US" sz="4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2</a:t>
            </a:r>
          </a:p>
          <a:p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zh-TW" altLang="en-US" sz="4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慶祝新分會授</a:t>
            </a:r>
            <a:r>
              <a:rPr lang="zh-TW" altLang="en-US" sz="48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證夜籌劃指南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700808"/>
            <a:ext cx="6152728" cy="4968552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授證夜工作清單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: </a:t>
            </a:r>
          </a:p>
          <a:p>
            <a:pPr algn="l">
              <a:lnSpc>
                <a:spcPct val="80000"/>
              </a:lnSpc>
            </a:pP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執行委員</a:t>
            </a:r>
            <a:r>
              <a:rPr lang="zh-TW" alt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會</a:t>
            </a:r>
          </a:p>
          <a:p>
            <a:pPr algn="l">
              <a:lnSpc>
                <a:spcPct val="80000"/>
              </a:lnSpc>
            </a:pPr>
            <a:r>
              <a:rPr lang="en-US" altLang="zh-TW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 2.</a:t>
            </a:r>
            <a:r>
              <a:rPr lang="zh-TW" alt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財務委員會</a:t>
            </a:r>
          </a:p>
          <a:p>
            <a:pPr algn="l">
              <a:lnSpc>
                <a:spcPct val="80000"/>
              </a:lnSpc>
            </a:pPr>
            <a:r>
              <a:rPr lang="zh-TW" alt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請帖、娛樂委員會</a:t>
            </a:r>
            <a:endParaRPr lang="en-US" altLang="zh-TW" sz="4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l">
              <a:lnSpc>
                <a:spcPct val="80000"/>
              </a:lnSpc>
            </a:pP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活動委員會</a:t>
            </a:r>
          </a:p>
          <a:p>
            <a:pPr algn="l">
              <a:lnSpc>
                <a:spcPct val="80000"/>
              </a:lnSpc>
            </a:pP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 5.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公關委員會</a:t>
            </a:r>
          </a:p>
          <a:p>
            <a:pPr algn="l">
              <a:lnSpc>
                <a:spcPct val="80000"/>
              </a:lnSpc>
            </a:pP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頒發授證委員會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pPr algn="l">
              <a:lnSpc>
                <a:spcPct val="80000"/>
              </a:lnSpc>
            </a:pP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                 </a:t>
            </a:r>
            <a:endParaRPr lang="zh-TW" altLang="en-US" sz="3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A87A9-0EA3-4446-AD41-375B88B176FA}" type="slidenum">
              <a:rPr lang="en-US" altLang="zh-TW" smtClean="0"/>
              <a:pPr/>
              <a:t>3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4000" b="1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400" b="1" dirty="0">
                <a:latin typeface="標楷體" pitchFamily="65" charset="-120"/>
                <a:ea typeface="標楷體" pitchFamily="65" charset="-120"/>
              </a:rPr>
              <a:t>執行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委員會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:</a:t>
            </a:r>
            <a:endParaRPr lang="en-US" altLang="zh-TW" sz="4400" b="1" dirty="0">
              <a:latin typeface="標楷體" pitchFamily="65" charset="-120"/>
              <a:ea typeface="標楷體" pitchFamily="65" charset="-120"/>
            </a:endParaRPr>
          </a:p>
          <a:p>
            <a:pPr marL="742950" indent="-742950"/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指派授證夜主席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pPr marL="742950" indent="-742950"/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訂授</a:t>
            </a:r>
            <a:r>
              <a:rPr lang="zh-TW" altLang="en-US" sz="4400" b="1" dirty="0">
                <a:latin typeface="標楷體" pitchFamily="65" charset="-120"/>
                <a:ea typeface="標楷體" pitchFamily="65" charset="-120"/>
              </a:rPr>
              <a:t>證夜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日期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pPr marL="742950" indent="-742950"/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分配</a:t>
            </a:r>
            <a:r>
              <a:rPr lang="zh-TW" altLang="en-US" sz="4400" b="1" dirty="0">
                <a:latin typeface="標楷體" pitchFamily="65" charset="-120"/>
                <a:ea typeface="標楷體" pitchFamily="65" charset="-120"/>
              </a:rPr>
              <a:t>委員會之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責任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pPr marL="742950" indent="-742950"/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審查</a:t>
            </a:r>
            <a:r>
              <a:rPr lang="zh-TW" altLang="en-US" sz="4400" b="1" dirty="0">
                <a:latin typeface="標楷體" pitchFamily="65" charset="-120"/>
                <a:ea typeface="標楷體" pitchFamily="65" charset="-120"/>
              </a:rPr>
              <a:t>並核准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計畫</a:t>
            </a:r>
            <a:endParaRPr lang="en-US" altLang="zh-TW" sz="4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5540D-7D00-4B29-AE05-0848AC80A567}" type="slidenum">
              <a:rPr lang="en-US" altLang="zh-TW" smtClean="0"/>
              <a:pPr/>
              <a:t>4</a:t>
            </a:fld>
            <a:endParaRPr lang="en-US" altLang="zh-TW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授證夜籌劃指南</a:t>
            </a:r>
            <a:endParaRPr kumimoji="1" lang="zh-TW" altLang="en-US" sz="5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280" cy="5257800"/>
          </a:xfrm>
        </p:spPr>
        <p:txBody>
          <a:bodyPr/>
          <a:lstStyle/>
          <a:p>
            <a:pPr>
              <a:buNone/>
            </a:pPr>
            <a:r>
              <a:rPr lang="en-US" altLang="zh-TW" sz="4400" b="1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400" b="1" dirty="0">
                <a:latin typeface="標楷體" pitchFamily="65" charset="-120"/>
                <a:ea typeface="標楷體" pitchFamily="65" charset="-120"/>
              </a:rPr>
              <a:t>財務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委員會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編定預算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籌足經費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註冊費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確定入場人數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核准費用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Arial" pitchFamily="34" charset="0"/>
              <a:buChar char="•"/>
            </a:pP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pPr marL="742950" indent="-742950">
              <a:buFont typeface="Arial" pitchFamily="34" charset="0"/>
              <a:buChar char="•"/>
            </a:pPr>
            <a:endParaRPr lang="en-US" altLang="zh-TW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5540D-7D00-4B29-AE05-0848AC80A567}" type="slidenum">
              <a:rPr lang="en-US" altLang="zh-TW" smtClean="0"/>
              <a:pPr/>
              <a:t>5</a:t>
            </a:fld>
            <a:endParaRPr lang="en-US" altLang="zh-TW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授證夜籌劃指南</a:t>
            </a:r>
            <a:endParaRPr kumimoji="1" lang="zh-TW" altLang="en-US" sz="5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/>
          <a:lstStyle/>
          <a:p>
            <a:pPr>
              <a:buNone/>
            </a:pP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標楷體" pitchFamily="65" charset="-120"/>
                <a:ea typeface="標楷體" pitchFamily="65" charset="-120"/>
              </a:rPr>
              <a:t>娛樂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委員會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設計並分發邀請函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邀請主講人、並安排器材安裝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確認參加人員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預定表演節目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檢查活動場地是否已佈置妥當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介紹次序、貴賓席安排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5540D-7D00-4B29-AE05-0848AC80A567}" type="slidenum">
              <a:rPr lang="en-US" altLang="zh-TW" smtClean="0"/>
              <a:pPr/>
              <a:t>6</a:t>
            </a:fld>
            <a:endParaRPr lang="en-US" altLang="zh-TW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0"/>
            <a:ext cx="7706816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授證夜籌劃指南</a:t>
            </a:r>
            <a:endParaRPr kumimoji="1" lang="zh-TW" altLang="en-US" sz="5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4400" b="1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4400" b="1" dirty="0">
                <a:latin typeface="標楷體" pitchFamily="65" charset="-120"/>
                <a:ea typeface="標楷體" pitchFamily="65" charset="-120"/>
              </a:rPr>
              <a:t>活動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委員會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訂議程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設計並印製活動資料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分發活動手冊給出席者</a:t>
            </a:r>
            <a:endParaRPr lang="en-US" altLang="zh-TW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5540D-7D00-4B29-AE05-0848AC80A567}" type="slidenum">
              <a:rPr lang="en-US" altLang="zh-TW" smtClean="0"/>
              <a:pPr/>
              <a:t>7</a:t>
            </a:fld>
            <a:endParaRPr lang="en-US" altLang="zh-TW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授證夜籌劃指南</a:t>
            </a:r>
            <a:endParaRPr kumimoji="1" lang="zh-TW" altLang="en-US" sz="5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altLang="zh-TW" sz="4400" b="1" dirty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4400" b="1" dirty="0">
                <a:latin typeface="標楷體" pitchFamily="65" charset="-120"/>
                <a:ea typeface="標楷體" pitchFamily="65" charset="-120"/>
              </a:rPr>
              <a:t>公關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委員會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三個星期前寄發新聞稿 給當 地媒體發佈活動新聞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聯絡媒體並邀請參加報導</a:t>
            </a:r>
            <a:endParaRPr lang="en-US" altLang="zh-TW" sz="4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安排攝、錄影師</a:t>
            </a:r>
            <a:endParaRPr lang="en-US" altLang="zh-TW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5540D-7D00-4B29-AE05-0848AC80A567}" type="slidenum">
              <a:rPr lang="en-US" altLang="zh-TW" smtClean="0"/>
              <a:pPr/>
              <a:t>8</a:t>
            </a:fld>
            <a:endParaRPr lang="en-US" altLang="zh-TW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授證夜籌劃指南</a:t>
            </a:r>
            <a:endParaRPr kumimoji="1" lang="zh-TW" altLang="en-US" sz="5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altLang="zh-TW" sz="4400" b="1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授證頒發委員會</a:t>
            </a:r>
            <a:r>
              <a:rPr lang="en-US" altLang="zh-TW" sz="4400" b="1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確保頒發授證證書於適當時候頒發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讓每位新會員在授證證書上面簽名</a:t>
            </a:r>
            <a:endParaRPr lang="en-US" altLang="zh-TW" sz="40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在活動前排演頒發的流程</a:t>
            </a:r>
            <a:endParaRPr lang="zh-TW" altLang="en-US" sz="40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5540D-7D00-4B29-AE05-0848AC80A567}" type="slidenum">
              <a:rPr lang="en-US" altLang="zh-TW" smtClean="0"/>
              <a:pPr/>
              <a:t>9</a:t>
            </a:fld>
            <a:endParaRPr lang="en-US" altLang="zh-TW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授證夜籌劃指南</a:t>
            </a:r>
            <a:endParaRPr kumimoji="1" lang="zh-TW" altLang="en-US" sz="5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521</Words>
  <Application>Microsoft Office PowerPoint</Application>
  <PresentationFormat>如螢幕大小 (4:3)</PresentationFormat>
  <Paragraphs>114</Paragraphs>
  <Slides>13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預設簡報設計</vt:lpstr>
      <vt:lpstr>投影片 1</vt:lpstr>
      <vt:lpstr>慶祝新分會授證夜籌劃指南</vt:lpstr>
      <vt:lpstr>慶祝新分會授證夜籌劃指南</vt:lpstr>
      <vt:lpstr>授證夜籌劃指南</vt:lpstr>
      <vt:lpstr>投影片 5</vt:lpstr>
      <vt:lpstr>投影片 6</vt:lpstr>
      <vt:lpstr>投影片 7</vt:lpstr>
      <vt:lpstr>投影片 8</vt:lpstr>
      <vt:lpstr>投影片 9</vt:lpstr>
      <vt:lpstr>   授證典禮程序   </vt:lpstr>
      <vt:lpstr>   授證典禮程序    </vt:lpstr>
      <vt:lpstr>投影片 12</vt:lpstr>
      <vt:lpstr>投影片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授證夜籌劃指南</dc:title>
  <dc:creator>USER</dc:creator>
  <cp:lastModifiedBy>Johnny</cp:lastModifiedBy>
  <cp:revision>47</cp:revision>
  <dcterms:created xsi:type="dcterms:W3CDTF">2013-04-17T07:26:43Z</dcterms:created>
  <dcterms:modified xsi:type="dcterms:W3CDTF">2013-04-21T06:05:12Z</dcterms:modified>
</cp:coreProperties>
</file>